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5"/>
    <p:sldMasterId id="2147483650" r:id="rId6"/>
  </p:sldMasterIdLst>
  <p:notesMasterIdLst>
    <p:notesMasterId r:id="rId9"/>
  </p:notesMasterIdLst>
  <p:handoutMasterIdLst>
    <p:handoutMasterId r:id="rId10"/>
  </p:handoutMasterIdLst>
  <p:sldIdLst>
    <p:sldId id="268" r:id="rId7"/>
    <p:sldId id="266" r:id="rId8"/>
  </p:sldIdLst>
  <p:sldSz cx="9144000" cy="6858000" type="screen4x3"/>
  <p:notesSz cx="7099300" cy="10234613"/>
  <p:defaultTextStyle>
    <a:defPPr>
      <a:defRPr lang="es-ES"/>
    </a:defPPr>
    <a:lvl1pPr algn="l" rtl="0" fontAlgn="base">
      <a:spcBef>
        <a:spcPct val="50000"/>
      </a:spcBef>
      <a:spcAft>
        <a:spcPct val="0"/>
      </a:spcAft>
      <a:defRPr kern="1200">
        <a:solidFill>
          <a:schemeClr val="tx1"/>
        </a:solidFill>
        <a:latin typeface="Georgia" pitchFamily="18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kern="1200">
        <a:solidFill>
          <a:schemeClr val="tx1"/>
        </a:solidFill>
        <a:latin typeface="Georgia" pitchFamily="18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kern="1200">
        <a:solidFill>
          <a:schemeClr val="tx1"/>
        </a:solidFill>
        <a:latin typeface="Georgia" pitchFamily="18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kern="1200">
        <a:solidFill>
          <a:schemeClr val="tx1"/>
        </a:solidFill>
        <a:latin typeface="Georgia" pitchFamily="18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kern="1200">
        <a:solidFill>
          <a:schemeClr val="tx1"/>
        </a:solidFill>
        <a:latin typeface="Georgia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eorgia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eorgia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eorgia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eorgia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51302"/>
    <a:srgbClr val="4F757D"/>
    <a:srgbClr val="E8DA83"/>
    <a:srgbClr val="9EC9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063" autoAdjust="0"/>
  </p:normalViewPr>
  <p:slideViewPr>
    <p:cSldViewPr>
      <p:cViewPr>
        <p:scale>
          <a:sx n="100" d="100"/>
          <a:sy n="100" d="100"/>
        </p:scale>
        <p:origin x="1164" y="10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1.xml"/><Relationship Id="rId10" Type="http://schemas.openxmlformats.org/officeDocument/2006/relationships/handoutMaster" Target="handoutMasters/handoutMaster1.xml"/><Relationship Id="rId4" Type="http://schemas.openxmlformats.org/officeDocument/2006/relationships/customXml" Target="../customXml/item4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\\res.adroot.dk\dfs\setup\dokub\Miljoeteknologi\Luft\Svovl\H&#229;ndh&#230;velse%20af%20svovlbekendtg&#248;relse\Overv&#229;gnnig%20fra%20luften\Data\All%20data%2020150925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a-DK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8.1577485985935422E-2"/>
          <c:y val="4.866139262104581E-2"/>
          <c:w val="0.88983134459206137"/>
          <c:h val="0.89363462526297388"/>
        </c:manualLayout>
      </c:layout>
      <c:scatterChart>
        <c:scatterStyle val="lineMarker"/>
        <c:varyColors val="0"/>
        <c:ser>
          <c:idx val="0"/>
          <c:order val="0"/>
          <c:spPr>
            <a:ln w="28575">
              <a:noFill/>
            </a:ln>
          </c:spPr>
          <c:yVal>
            <c:numRef>
              <c:f>measurement_data!$D$4:$D$1476</c:f>
              <c:numCache>
                <c:formatCode>0.00</c:formatCode>
                <c:ptCount val="1473"/>
                <c:pt idx="0">
                  <c:v>0.1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0.09</c:v>
                </c:pt>
                <c:pt idx="6">
                  <c:v>0.02</c:v>
                </c:pt>
                <c:pt idx="7">
                  <c:v>7.0000000000000007E-2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0.01</c:v>
                </c:pt>
                <c:pt idx="16">
                  <c:v>0</c:v>
                </c:pt>
                <c:pt idx="17">
                  <c:v>0.03</c:v>
                </c:pt>
                <c:pt idx="18">
                  <c:v>0</c:v>
                </c:pt>
                <c:pt idx="19">
                  <c:v>0.01</c:v>
                </c:pt>
                <c:pt idx="20">
                  <c:v>0</c:v>
                </c:pt>
                <c:pt idx="21">
                  <c:v>0.04</c:v>
                </c:pt>
                <c:pt idx="22">
                  <c:v>0</c:v>
                </c:pt>
                <c:pt idx="23">
                  <c:v>0.09</c:v>
                </c:pt>
                <c:pt idx="24">
                  <c:v>0.14000000000000001</c:v>
                </c:pt>
                <c:pt idx="25">
                  <c:v>0.21</c:v>
                </c:pt>
                <c:pt idx="26">
                  <c:v>0.14000000000000001</c:v>
                </c:pt>
                <c:pt idx="27">
                  <c:v>0.1</c:v>
                </c:pt>
                <c:pt idx="28">
                  <c:v>0.2</c:v>
                </c:pt>
                <c:pt idx="29">
                  <c:v>0.03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0.03</c:v>
                </c:pt>
                <c:pt idx="34">
                  <c:v>0</c:v>
                </c:pt>
                <c:pt idx="35">
                  <c:v>0</c:v>
                </c:pt>
                <c:pt idx="36">
                  <c:v>0.06</c:v>
                </c:pt>
                <c:pt idx="37">
                  <c:v>0</c:v>
                </c:pt>
                <c:pt idx="38">
                  <c:v>0.01</c:v>
                </c:pt>
                <c:pt idx="39">
                  <c:v>0.06</c:v>
                </c:pt>
                <c:pt idx="40">
                  <c:v>0.03</c:v>
                </c:pt>
                <c:pt idx="41">
                  <c:v>0.05</c:v>
                </c:pt>
                <c:pt idx="42">
                  <c:v>0</c:v>
                </c:pt>
                <c:pt idx="43">
                  <c:v>0</c:v>
                </c:pt>
                <c:pt idx="44">
                  <c:v>7.0000000000000007E-2</c:v>
                </c:pt>
                <c:pt idx="45">
                  <c:v>7.0000000000000007E-2</c:v>
                </c:pt>
                <c:pt idx="46">
                  <c:v>0</c:v>
                </c:pt>
                <c:pt idx="47">
                  <c:v>0.05</c:v>
                </c:pt>
                <c:pt idx="48">
                  <c:v>7.0000000000000007E-2</c:v>
                </c:pt>
                <c:pt idx="49">
                  <c:v>0.04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0.08</c:v>
                </c:pt>
                <c:pt idx="55">
                  <c:v>0.02</c:v>
                </c:pt>
                <c:pt idx="56">
                  <c:v>0.01</c:v>
                </c:pt>
                <c:pt idx="57">
                  <c:v>0.02</c:v>
                </c:pt>
                <c:pt idx="58">
                  <c:v>0</c:v>
                </c:pt>
                <c:pt idx="59">
                  <c:v>0</c:v>
                </c:pt>
                <c:pt idx="60">
                  <c:v>0.05</c:v>
                </c:pt>
                <c:pt idx="61">
                  <c:v>0.03</c:v>
                </c:pt>
                <c:pt idx="62">
                  <c:v>0.04</c:v>
                </c:pt>
                <c:pt idx="63">
                  <c:v>0.05</c:v>
                </c:pt>
                <c:pt idx="64">
                  <c:v>0.01</c:v>
                </c:pt>
                <c:pt idx="65">
                  <c:v>0.17</c:v>
                </c:pt>
                <c:pt idx="66">
                  <c:v>0.04</c:v>
                </c:pt>
                <c:pt idx="67">
                  <c:v>0.01</c:v>
                </c:pt>
                <c:pt idx="68">
                  <c:v>0</c:v>
                </c:pt>
                <c:pt idx="69">
                  <c:v>0.03</c:v>
                </c:pt>
                <c:pt idx="70">
                  <c:v>0.11</c:v>
                </c:pt>
                <c:pt idx="71">
                  <c:v>0.01</c:v>
                </c:pt>
                <c:pt idx="72">
                  <c:v>7.0000000000000007E-2</c:v>
                </c:pt>
                <c:pt idx="73">
                  <c:v>0.05</c:v>
                </c:pt>
                <c:pt idx="74">
                  <c:v>0</c:v>
                </c:pt>
                <c:pt idx="75">
                  <c:v>0</c:v>
                </c:pt>
                <c:pt idx="76">
                  <c:v>0.11</c:v>
                </c:pt>
                <c:pt idx="77">
                  <c:v>0</c:v>
                </c:pt>
                <c:pt idx="78">
                  <c:v>0.34</c:v>
                </c:pt>
                <c:pt idx="79">
                  <c:v>0.03</c:v>
                </c:pt>
                <c:pt idx="80">
                  <c:v>0</c:v>
                </c:pt>
                <c:pt idx="81">
                  <c:v>0.03</c:v>
                </c:pt>
                <c:pt idx="82">
                  <c:v>0</c:v>
                </c:pt>
                <c:pt idx="83">
                  <c:v>0.01</c:v>
                </c:pt>
                <c:pt idx="84">
                  <c:v>0.13</c:v>
                </c:pt>
                <c:pt idx="85">
                  <c:v>0</c:v>
                </c:pt>
                <c:pt idx="86">
                  <c:v>0.09</c:v>
                </c:pt>
                <c:pt idx="87">
                  <c:v>0.03</c:v>
                </c:pt>
                <c:pt idx="88">
                  <c:v>0.02</c:v>
                </c:pt>
                <c:pt idx="89">
                  <c:v>0</c:v>
                </c:pt>
                <c:pt idx="90">
                  <c:v>0.09</c:v>
                </c:pt>
                <c:pt idx="91">
                  <c:v>0</c:v>
                </c:pt>
                <c:pt idx="92">
                  <c:v>0</c:v>
                </c:pt>
                <c:pt idx="93">
                  <c:v>0.04</c:v>
                </c:pt>
                <c:pt idx="94">
                  <c:v>0</c:v>
                </c:pt>
                <c:pt idx="95">
                  <c:v>0</c:v>
                </c:pt>
                <c:pt idx="96">
                  <c:v>0.04</c:v>
                </c:pt>
                <c:pt idx="97">
                  <c:v>0.02</c:v>
                </c:pt>
                <c:pt idx="98">
                  <c:v>0</c:v>
                </c:pt>
                <c:pt idx="99">
                  <c:v>0.09</c:v>
                </c:pt>
                <c:pt idx="100">
                  <c:v>0.01</c:v>
                </c:pt>
                <c:pt idx="101">
                  <c:v>0.02</c:v>
                </c:pt>
                <c:pt idx="102">
                  <c:v>0.01</c:v>
                </c:pt>
                <c:pt idx="103">
                  <c:v>0.09</c:v>
                </c:pt>
                <c:pt idx="104">
                  <c:v>0</c:v>
                </c:pt>
                <c:pt idx="105">
                  <c:v>0</c:v>
                </c:pt>
                <c:pt idx="106">
                  <c:v>0.04</c:v>
                </c:pt>
                <c:pt idx="107">
                  <c:v>0.05</c:v>
                </c:pt>
                <c:pt idx="108">
                  <c:v>0.04</c:v>
                </c:pt>
                <c:pt idx="109">
                  <c:v>0</c:v>
                </c:pt>
                <c:pt idx="110">
                  <c:v>0.02</c:v>
                </c:pt>
                <c:pt idx="111">
                  <c:v>0.06</c:v>
                </c:pt>
                <c:pt idx="112">
                  <c:v>0.09</c:v>
                </c:pt>
                <c:pt idx="113">
                  <c:v>0.05</c:v>
                </c:pt>
                <c:pt idx="114">
                  <c:v>0.02</c:v>
                </c:pt>
                <c:pt idx="115">
                  <c:v>0.17</c:v>
                </c:pt>
                <c:pt idx="116">
                  <c:v>0.01</c:v>
                </c:pt>
                <c:pt idx="117">
                  <c:v>0.16</c:v>
                </c:pt>
                <c:pt idx="118">
                  <c:v>0.02</c:v>
                </c:pt>
                <c:pt idx="119">
                  <c:v>0</c:v>
                </c:pt>
                <c:pt idx="120">
                  <c:v>0</c:v>
                </c:pt>
                <c:pt idx="121">
                  <c:v>0</c:v>
                </c:pt>
                <c:pt idx="122">
                  <c:v>7.0000000000000007E-2</c:v>
                </c:pt>
                <c:pt idx="123">
                  <c:v>0.05</c:v>
                </c:pt>
                <c:pt idx="124">
                  <c:v>0</c:v>
                </c:pt>
                <c:pt idx="125">
                  <c:v>0</c:v>
                </c:pt>
                <c:pt idx="126">
                  <c:v>0.05</c:v>
                </c:pt>
                <c:pt idx="127">
                  <c:v>0.06</c:v>
                </c:pt>
                <c:pt idx="128">
                  <c:v>0.18</c:v>
                </c:pt>
                <c:pt idx="129">
                  <c:v>0.22</c:v>
                </c:pt>
                <c:pt idx="130">
                  <c:v>7.0000000000000007E-2</c:v>
                </c:pt>
                <c:pt idx="131">
                  <c:v>0.06</c:v>
                </c:pt>
                <c:pt idx="132">
                  <c:v>0</c:v>
                </c:pt>
                <c:pt idx="133">
                  <c:v>0.13</c:v>
                </c:pt>
                <c:pt idx="134">
                  <c:v>0</c:v>
                </c:pt>
                <c:pt idx="135">
                  <c:v>0</c:v>
                </c:pt>
                <c:pt idx="136">
                  <c:v>0</c:v>
                </c:pt>
                <c:pt idx="137">
                  <c:v>7.0000000000000007E-2</c:v>
                </c:pt>
                <c:pt idx="138">
                  <c:v>0.24</c:v>
                </c:pt>
                <c:pt idx="139">
                  <c:v>0</c:v>
                </c:pt>
                <c:pt idx="140">
                  <c:v>0</c:v>
                </c:pt>
                <c:pt idx="141">
                  <c:v>0.26</c:v>
                </c:pt>
                <c:pt idx="142">
                  <c:v>0.14000000000000001</c:v>
                </c:pt>
                <c:pt idx="143">
                  <c:v>0.03</c:v>
                </c:pt>
                <c:pt idx="144">
                  <c:v>0.13</c:v>
                </c:pt>
                <c:pt idx="145">
                  <c:v>0.03</c:v>
                </c:pt>
                <c:pt idx="146">
                  <c:v>0</c:v>
                </c:pt>
                <c:pt idx="147">
                  <c:v>0</c:v>
                </c:pt>
                <c:pt idx="148">
                  <c:v>0.26</c:v>
                </c:pt>
                <c:pt idx="149">
                  <c:v>0.28000000000000003</c:v>
                </c:pt>
                <c:pt idx="150">
                  <c:v>0.05</c:v>
                </c:pt>
                <c:pt idx="151">
                  <c:v>0</c:v>
                </c:pt>
                <c:pt idx="152">
                  <c:v>0</c:v>
                </c:pt>
                <c:pt idx="153">
                  <c:v>0.02</c:v>
                </c:pt>
                <c:pt idx="154">
                  <c:v>0.27</c:v>
                </c:pt>
                <c:pt idx="155">
                  <c:v>0.46</c:v>
                </c:pt>
                <c:pt idx="156">
                  <c:v>0</c:v>
                </c:pt>
                <c:pt idx="157">
                  <c:v>0</c:v>
                </c:pt>
                <c:pt idx="158">
                  <c:v>0</c:v>
                </c:pt>
                <c:pt idx="159">
                  <c:v>0</c:v>
                </c:pt>
                <c:pt idx="160">
                  <c:v>0</c:v>
                </c:pt>
                <c:pt idx="161">
                  <c:v>0</c:v>
                </c:pt>
                <c:pt idx="162">
                  <c:v>0.03</c:v>
                </c:pt>
                <c:pt idx="163">
                  <c:v>0</c:v>
                </c:pt>
                <c:pt idx="164">
                  <c:v>0</c:v>
                </c:pt>
                <c:pt idx="165">
                  <c:v>0.19</c:v>
                </c:pt>
                <c:pt idx="166">
                  <c:v>0.08</c:v>
                </c:pt>
                <c:pt idx="167">
                  <c:v>0</c:v>
                </c:pt>
                <c:pt idx="168">
                  <c:v>0.03</c:v>
                </c:pt>
                <c:pt idx="169">
                  <c:v>0.1</c:v>
                </c:pt>
                <c:pt idx="170">
                  <c:v>0.04</c:v>
                </c:pt>
                <c:pt idx="171">
                  <c:v>0.06</c:v>
                </c:pt>
                <c:pt idx="172">
                  <c:v>0.04</c:v>
                </c:pt>
                <c:pt idx="173">
                  <c:v>0</c:v>
                </c:pt>
                <c:pt idx="174">
                  <c:v>0.1</c:v>
                </c:pt>
                <c:pt idx="175">
                  <c:v>0</c:v>
                </c:pt>
                <c:pt idx="176">
                  <c:v>0.04</c:v>
                </c:pt>
                <c:pt idx="177">
                  <c:v>0</c:v>
                </c:pt>
                <c:pt idx="178">
                  <c:v>0</c:v>
                </c:pt>
                <c:pt idx="179">
                  <c:v>0.04</c:v>
                </c:pt>
                <c:pt idx="180">
                  <c:v>0.04</c:v>
                </c:pt>
                <c:pt idx="181">
                  <c:v>0.21</c:v>
                </c:pt>
                <c:pt idx="182">
                  <c:v>0.05</c:v>
                </c:pt>
                <c:pt idx="183">
                  <c:v>0</c:v>
                </c:pt>
                <c:pt idx="184">
                  <c:v>0.08</c:v>
                </c:pt>
                <c:pt idx="185">
                  <c:v>0</c:v>
                </c:pt>
                <c:pt idx="186">
                  <c:v>0</c:v>
                </c:pt>
                <c:pt idx="187">
                  <c:v>7.0000000000000007E-2</c:v>
                </c:pt>
                <c:pt idx="188">
                  <c:v>0</c:v>
                </c:pt>
                <c:pt idx="189">
                  <c:v>0.19</c:v>
                </c:pt>
                <c:pt idx="190">
                  <c:v>0.02</c:v>
                </c:pt>
                <c:pt idx="191">
                  <c:v>0.08</c:v>
                </c:pt>
                <c:pt idx="192">
                  <c:v>0.1</c:v>
                </c:pt>
                <c:pt idx="193">
                  <c:v>0.15</c:v>
                </c:pt>
                <c:pt idx="194">
                  <c:v>0.06</c:v>
                </c:pt>
                <c:pt idx="195">
                  <c:v>0.11</c:v>
                </c:pt>
                <c:pt idx="196">
                  <c:v>0</c:v>
                </c:pt>
                <c:pt idx="197">
                  <c:v>0</c:v>
                </c:pt>
                <c:pt idx="198">
                  <c:v>0.02</c:v>
                </c:pt>
                <c:pt idx="199">
                  <c:v>0</c:v>
                </c:pt>
                <c:pt idx="200">
                  <c:v>0.03</c:v>
                </c:pt>
                <c:pt idx="201">
                  <c:v>0.03</c:v>
                </c:pt>
                <c:pt idx="202">
                  <c:v>0.09</c:v>
                </c:pt>
                <c:pt idx="203">
                  <c:v>0</c:v>
                </c:pt>
                <c:pt idx="204">
                  <c:v>0.04</c:v>
                </c:pt>
                <c:pt idx="205">
                  <c:v>0</c:v>
                </c:pt>
                <c:pt idx="206">
                  <c:v>0</c:v>
                </c:pt>
                <c:pt idx="207">
                  <c:v>0</c:v>
                </c:pt>
                <c:pt idx="208">
                  <c:v>0</c:v>
                </c:pt>
                <c:pt idx="209">
                  <c:v>0.05</c:v>
                </c:pt>
                <c:pt idx="210">
                  <c:v>0</c:v>
                </c:pt>
                <c:pt idx="211">
                  <c:v>0</c:v>
                </c:pt>
                <c:pt idx="212">
                  <c:v>0.21</c:v>
                </c:pt>
                <c:pt idx="213">
                  <c:v>0.09</c:v>
                </c:pt>
                <c:pt idx="214">
                  <c:v>0</c:v>
                </c:pt>
                <c:pt idx="215">
                  <c:v>0.01</c:v>
                </c:pt>
                <c:pt idx="216">
                  <c:v>0.02</c:v>
                </c:pt>
                <c:pt idx="217">
                  <c:v>0</c:v>
                </c:pt>
                <c:pt idx="218">
                  <c:v>0.04</c:v>
                </c:pt>
                <c:pt idx="219">
                  <c:v>0.03</c:v>
                </c:pt>
                <c:pt idx="220">
                  <c:v>0.21</c:v>
                </c:pt>
                <c:pt idx="221">
                  <c:v>0.05</c:v>
                </c:pt>
                <c:pt idx="222">
                  <c:v>0.09</c:v>
                </c:pt>
                <c:pt idx="223">
                  <c:v>0.14000000000000001</c:v>
                </c:pt>
                <c:pt idx="224">
                  <c:v>0</c:v>
                </c:pt>
                <c:pt idx="225">
                  <c:v>0.02</c:v>
                </c:pt>
                <c:pt idx="226">
                  <c:v>0.27</c:v>
                </c:pt>
                <c:pt idx="227">
                  <c:v>0.02</c:v>
                </c:pt>
                <c:pt idx="228">
                  <c:v>0.14000000000000001</c:v>
                </c:pt>
                <c:pt idx="229">
                  <c:v>0</c:v>
                </c:pt>
                <c:pt idx="230">
                  <c:v>0</c:v>
                </c:pt>
                <c:pt idx="231">
                  <c:v>0</c:v>
                </c:pt>
                <c:pt idx="232">
                  <c:v>0.14000000000000001</c:v>
                </c:pt>
                <c:pt idx="233">
                  <c:v>0</c:v>
                </c:pt>
                <c:pt idx="234">
                  <c:v>0</c:v>
                </c:pt>
                <c:pt idx="235">
                  <c:v>0.03</c:v>
                </c:pt>
                <c:pt idx="236">
                  <c:v>0</c:v>
                </c:pt>
                <c:pt idx="237">
                  <c:v>0.06</c:v>
                </c:pt>
                <c:pt idx="238">
                  <c:v>0</c:v>
                </c:pt>
                <c:pt idx="239">
                  <c:v>0</c:v>
                </c:pt>
                <c:pt idx="240">
                  <c:v>0</c:v>
                </c:pt>
                <c:pt idx="241">
                  <c:v>0.21</c:v>
                </c:pt>
                <c:pt idx="242">
                  <c:v>0.1</c:v>
                </c:pt>
                <c:pt idx="243">
                  <c:v>0.06</c:v>
                </c:pt>
                <c:pt idx="244">
                  <c:v>0.02</c:v>
                </c:pt>
                <c:pt idx="245">
                  <c:v>0</c:v>
                </c:pt>
                <c:pt idx="246">
                  <c:v>0.18</c:v>
                </c:pt>
                <c:pt idx="247">
                  <c:v>0</c:v>
                </c:pt>
                <c:pt idx="248">
                  <c:v>0.03</c:v>
                </c:pt>
                <c:pt idx="249">
                  <c:v>0.24</c:v>
                </c:pt>
                <c:pt idx="250">
                  <c:v>0</c:v>
                </c:pt>
                <c:pt idx="251">
                  <c:v>0</c:v>
                </c:pt>
                <c:pt idx="252">
                  <c:v>0</c:v>
                </c:pt>
                <c:pt idx="253">
                  <c:v>0</c:v>
                </c:pt>
                <c:pt idx="254">
                  <c:v>7.0000000000000007E-2</c:v>
                </c:pt>
                <c:pt idx="255">
                  <c:v>0</c:v>
                </c:pt>
                <c:pt idx="256">
                  <c:v>0</c:v>
                </c:pt>
                <c:pt idx="257">
                  <c:v>0</c:v>
                </c:pt>
                <c:pt idx="258">
                  <c:v>0</c:v>
                </c:pt>
                <c:pt idx="259">
                  <c:v>0</c:v>
                </c:pt>
                <c:pt idx="260">
                  <c:v>7.0000000000000007E-2</c:v>
                </c:pt>
                <c:pt idx="261">
                  <c:v>0.02</c:v>
                </c:pt>
                <c:pt idx="262">
                  <c:v>0</c:v>
                </c:pt>
                <c:pt idx="263">
                  <c:v>0.28999999999999998</c:v>
                </c:pt>
                <c:pt idx="264">
                  <c:v>0</c:v>
                </c:pt>
                <c:pt idx="265">
                  <c:v>0</c:v>
                </c:pt>
                <c:pt idx="266">
                  <c:v>0</c:v>
                </c:pt>
                <c:pt idx="267">
                  <c:v>0.03</c:v>
                </c:pt>
                <c:pt idx="268">
                  <c:v>0</c:v>
                </c:pt>
                <c:pt idx="269">
                  <c:v>0</c:v>
                </c:pt>
                <c:pt idx="270">
                  <c:v>0</c:v>
                </c:pt>
                <c:pt idx="271">
                  <c:v>0.05</c:v>
                </c:pt>
                <c:pt idx="272">
                  <c:v>0</c:v>
                </c:pt>
                <c:pt idx="273">
                  <c:v>0</c:v>
                </c:pt>
                <c:pt idx="274">
                  <c:v>0.09</c:v>
                </c:pt>
                <c:pt idx="275">
                  <c:v>0.02</c:v>
                </c:pt>
                <c:pt idx="276">
                  <c:v>0</c:v>
                </c:pt>
                <c:pt idx="277">
                  <c:v>0.02</c:v>
                </c:pt>
                <c:pt idx="278">
                  <c:v>0</c:v>
                </c:pt>
                <c:pt idx="279">
                  <c:v>0</c:v>
                </c:pt>
                <c:pt idx="280">
                  <c:v>0</c:v>
                </c:pt>
                <c:pt idx="281">
                  <c:v>0.02</c:v>
                </c:pt>
                <c:pt idx="282">
                  <c:v>0</c:v>
                </c:pt>
                <c:pt idx="283">
                  <c:v>0.01</c:v>
                </c:pt>
                <c:pt idx="284">
                  <c:v>0.03</c:v>
                </c:pt>
                <c:pt idx="285">
                  <c:v>0</c:v>
                </c:pt>
                <c:pt idx="286">
                  <c:v>7.0000000000000007E-2</c:v>
                </c:pt>
                <c:pt idx="287">
                  <c:v>0</c:v>
                </c:pt>
                <c:pt idx="288">
                  <c:v>0</c:v>
                </c:pt>
                <c:pt idx="289">
                  <c:v>0</c:v>
                </c:pt>
                <c:pt idx="290">
                  <c:v>7.0000000000000007E-2</c:v>
                </c:pt>
                <c:pt idx="291">
                  <c:v>0.15</c:v>
                </c:pt>
                <c:pt idx="292">
                  <c:v>0.01</c:v>
                </c:pt>
                <c:pt idx="293">
                  <c:v>0.19</c:v>
                </c:pt>
                <c:pt idx="294">
                  <c:v>0.1</c:v>
                </c:pt>
                <c:pt idx="295">
                  <c:v>7.0000000000000007E-2</c:v>
                </c:pt>
                <c:pt idx="296">
                  <c:v>0</c:v>
                </c:pt>
                <c:pt idx="297">
                  <c:v>0.03</c:v>
                </c:pt>
                <c:pt idx="298">
                  <c:v>0</c:v>
                </c:pt>
                <c:pt idx="299">
                  <c:v>0.06</c:v>
                </c:pt>
                <c:pt idx="300">
                  <c:v>0.09</c:v>
                </c:pt>
                <c:pt idx="301">
                  <c:v>0</c:v>
                </c:pt>
                <c:pt idx="302">
                  <c:v>0.01</c:v>
                </c:pt>
                <c:pt idx="303">
                  <c:v>0.02</c:v>
                </c:pt>
                <c:pt idx="304">
                  <c:v>0.18</c:v>
                </c:pt>
                <c:pt idx="305">
                  <c:v>0.01</c:v>
                </c:pt>
                <c:pt idx="306">
                  <c:v>0.05</c:v>
                </c:pt>
                <c:pt idx="307">
                  <c:v>0</c:v>
                </c:pt>
                <c:pt idx="308">
                  <c:v>0.05</c:v>
                </c:pt>
                <c:pt idx="309">
                  <c:v>0</c:v>
                </c:pt>
                <c:pt idx="310">
                  <c:v>0.04</c:v>
                </c:pt>
                <c:pt idx="311">
                  <c:v>0.05</c:v>
                </c:pt>
                <c:pt idx="312">
                  <c:v>0.02</c:v>
                </c:pt>
                <c:pt idx="313">
                  <c:v>0.08</c:v>
                </c:pt>
                <c:pt idx="314">
                  <c:v>0</c:v>
                </c:pt>
                <c:pt idx="315">
                  <c:v>0.21</c:v>
                </c:pt>
                <c:pt idx="316">
                  <c:v>0.19</c:v>
                </c:pt>
                <c:pt idx="317">
                  <c:v>0.08</c:v>
                </c:pt>
                <c:pt idx="318">
                  <c:v>0.02</c:v>
                </c:pt>
                <c:pt idx="319">
                  <c:v>0.09</c:v>
                </c:pt>
                <c:pt idx="320">
                  <c:v>7.0000000000000007E-2</c:v>
                </c:pt>
                <c:pt idx="321">
                  <c:v>0</c:v>
                </c:pt>
                <c:pt idx="322">
                  <c:v>0.19</c:v>
                </c:pt>
                <c:pt idx="323">
                  <c:v>0</c:v>
                </c:pt>
                <c:pt idx="324">
                  <c:v>0</c:v>
                </c:pt>
                <c:pt idx="325">
                  <c:v>0</c:v>
                </c:pt>
                <c:pt idx="326">
                  <c:v>0</c:v>
                </c:pt>
                <c:pt idx="327">
                  <c:v>0</c:v>
                </c:pt>
                <c:pt idx="328">
                  <c:v>0.04</c:v>
                </c:pt>
                <c:pt idx="329">
                  <c:v>0.04</c:v>
                </c:pt>
                <c:pt idx="330">
                  <c:v>0.18</c:v>
                </c:pt>
                <c:pt idx="331">
                  <c:v>0.15</c:v>
                </c:pt>
                <c:pt idx="332">
                  <c:v>0.23</c:v>
                </c:pt>
                <c:pt idx="333">
                  <c:v>0.01</c:v>
                </c:pt>
                <c:pt idx="334">
                  <c:v>0.04</c:v>
                </c:pt>
                <c:pt idx="335">
                  <c:v>0.02</c:v>
                </c:pt>
                <c:pt idx="336">
                  <c:v>0</c:v>
                </c:pt>
                <c:pt idx="337">
                  <c:v>0.02</c:v>
                </c:pt>
                <c:pt idx="338">
                  <c:v>0.01</c:v>
                </c:pt>
                <c:pt idx="339">
                  <c:v>0</c:v>
                </c:pt>
                <c:pt idx="340">
                  <c:v>0.01</c:v>
                </c:pt>
                <c:pt idx="341">
                  <c:v>0</c:v>
                </c:pt>
                <c:pt idx="342">
                  <c:v>0</c:v>
                </c:pt>
                <c:pt idx="343">
                  <c:v>0</c:v>
                </c:pt>
                <c:pt idx="344">
                  <c:v>0.08</c:v>
                </c:pt>
                <c:pt idx="345">
                  <c:v>0.28000000000000003</c:v>
                </c:pt>
                <c:pt idx="346">
                  <c:v>0.17</c:v>
                </c:pt>
                <c:pt idx="347">
                  <c:v>0</c:v>
                </c:pt>
                <c:pt idx="348">
                  <c:v>0.02</c:v>
                </c:pt>
                <c:pt idx="349">
                  <c:v>0.13</c:v>
                </c:pt>
                <c:pt idx="350">
                  <c:v>0</c:v>
                </c:pt>
                <c:pt idx="351">
                  <c:v>0.01</c:v>
                </c:pt>
                <c:pt idx="352">
                  <c:v>0</c:v>
                </c:pt>
                <c:pt idx="353">
                  <c:v>0.19</c:v>
                </c:pt>
                <c:pt idx="354">
                  <c:v>0</c:v>
                </c:pt>
                <c:pt idx="355">
                  <c:v>0</c:v>
                </c:pt>
                <c:pt idx="356">
                  <c:v>7.0000000000000007E-2</c:v>
                </c:pt>
                <c:pt idx="357">
                  <c:v>0</c:v>
                </c:pt>
                <c:pt idx="358">
                  <c:v>0.16</c:v>
                </c:pt>
                <c:pt idx="359">
                  <c:v>0.05</c:v>
                </c:pt>
                <c:pt idx="360">
                  <c:v>0.01</c:v>
                </c:pt>
                <c:pt idx="361">
                  <c:v>0.01</c:v>
                </c:pt>
                <c:pt idx="362">
                  <c:v>0.2</c:v>
                </c:pt>
                <c:pt idx="363">
                  <c:v>0.04</c:v>
                </c:pt>
                <c:pt idx="364">
                  <c:v>0</c:v>
                </c:pt>
                <c:pt idx="365">
                  <c:v>0</c:v>
                </c:pt>
                <c:pt idx="366">
                  <c:v>0</c:v>
                </c:pt>
                <c:pt idx="367">
                  <c:v>0</c:v>
                </c:pt>
                <c:pt idx="368">
                  <c:v>0.28000000000000003</c:v>
                </c:pt>
                <c:pt idx="369">
                  <c:v>0</c:v>
                </c:pt>
                <c:pt idx="370">
                  <c:v>0</c:v>
                </c:pt>
                <c:pt idx="371">
                  <c:v>0.13</c:v>
                </c:pt>
                <c:pt idx="372">
                  <c:v>0</c:v>
                </c:pt>
                <c:pt idx="373">
                  <c:v>0.2</c:v>
                </c:pt>
                <c:pt idx="374">
                  <c:v>0.04</c:v>
                </c:pt>
                <c:pt idx="375">
                  <c:v>0</c:v>
                </c:pt>
                <c:pt idx="376">
                  <c:v>0.2</c:v>
                </c:pt>
                <c:pt idx="377">
                  <c:v>0.28999999999999998</c:v>
                </c:pt>
                <c:pt idx="378">
                  <c:v>7.0000000000000007E-2</c:v>
                </c:pt>
                <c:pt idx="379">
                  <c:v>0.08</c:v>
                </c:pt>
                <c:pt idx="380">
                  <c:v>0</c:v>
                </c:pt>
                <c:pt idx="381">
                  <c:v>0.02</c:v>
                </c:pt>
                <c:pt idx="382">
                  <c:v>0.05</c:v>
                </c:pt>
                <c:pt idx="383">
                  <c:v>0</c:v>
                </c:pt>
                <c:pt idx="384">
                  <c:v>0.1</c:v>
                </c:pt>
                <c:pt idx="385">
                  <c:v>0.12</c:v>
                </c:pt>
                <c:pt idx="386">
                  <c:v>0.05</c:v>
                </c:pt>
                <c:pt idx="387">
                  <c:v>0.04</c:v>
                </c:pt>
                <c:pt idx="388">
                  <c:v>0.01</c:v>
                </c:pt>
                <c:pt idx="389">
                  <c:v>0</c:v>
                </c:pt>
                <c:pt idx="390">
                  <c:v>0</c:v>
                </c:pt>
                <c:pt idx="391">
                  <c:v>0.03</c:v>
                </c:pt>
                <c:pt idx="392">
                  <c:v>0.04</c:v>
                </c:pt>
                <c:pt idx="393">
                  <c:v>0</c:v>
                </c:pt>
                <c:pt idx="394">
                  <c:v>0.05</c:v>
                </c:pt>
                <c:pt idx="395">
                  <c:v>0.14000000000000001</c:v>
                </c:pt>
                <c:pt idx="396">
                  <c:v>0.28000000000000003</c:v>
                </c:pt>
                <c:pt idx="397">
                  <c:v>0</c:v>
                </c:pt>
                <c:pt idx="398">
                  <c:v>0.14000000000000001</c:v>
                </c:pt>
                <c:pt idx="399">
                  <c:v>0</c:v>
                </c:pt>
                <c:pt idx="400">
                  <c:v>0</c:v>
                </c:pt>
                <c:pt idx="401">
                  <c:v>0.09</c:v>
                </c:pt>
                <c:pt idx="402">
                  <c:v>0.05</c:v>
                </c:pt>
                <c:pt idx="403">
                  <c:v>0.16</c:v>
                </c:pt>
                <c:pt idx="404">
                  <c:v>0.19</c:v>
                </c:pt>
                <c:pt idx="405">
                  <c:v>0.7</c:v>
                </c:pt>
                <c:pt idx="406">
                  <c:v>0.08</c:v>
                </c:pt>
                <c:pt idx="407">
                  <c:v>0</c:v>
                </c:pt>
                <c:pt idx="408">
                  <c:v>0.17</c:v>
                </c:pt>
                <c:pt idx="409">
                  <c:v>0.47</c:v>
                </c:pt>
                <c:pt idx="410">
                  <c:v>0.4</c:v>
                </c:pt>
                <c:pt idx="411">
                  <c:v>0</c:v>
                </c:pt>
                <c:pt idx="412">
                  <c:v>0</c:v>
                </c:pt>
                <c:pt idx="413">
                  <c:v>0.03</c:v>
                </c:pt>
                <c:pt idx="414">
                  <c:v>0.1</c:v>
                </c:pt>
                <c:pt idx="415">
                  <c:v>0</c:v>
                </c:pt>
                <c:pt idx="416">
                  <c:v>0</c:v>
                </c:pt>
                <c:pt idx="417">
                  <c:v>0.01</c:v>
                </c:pt>
                <c:pt idx="418">
                  <c:v>0</c:v>
                </c:pt>
                <c:pt idx="419">
                  <c:v>0</c:v>
                </c:pt>
                <c:pt idx="420">
                  <c:v>0</c:v>
                </c:pt>
                <c:pt idx="421">
                  <c:v>0.23</c:v>
                </c:pt>
                <c:pt idx="422">
                  <c:v>0.24</c:v>
                </c:pt>
                <c:pt idx="423">
                  <c:v>0.05</c:v>
                </c:pt>
                <c:pt idx="424">
                  <c:v>0.09</c:v>
                </c:pt>
                <c:pt idx="425">
                  <c:v>0</c:v>
                </c:pt>
                <c:pt idx="426">
                  <c:v>0</c:v>
                </c:pt>
                <c:pt idx="427">
                  <c:v>0</c:v>
                </c:pt>
                <c:pt idx="428">
                  <c:v>0.09</c:v>
                </c:pt>
                <c:pt idx="429">
                  <c:v>0.02</c:v>
                </c:pt>
                <c:pt idx="430">
                  <c:v>0.06</c:v>
                </c:pt>
                <c:pt idx="431">
                  <c:v>0.01</c:v>
                </c:pt>
                <c:pt idx="432">
                  <c:v>0</c:v>
                </c:pt>
                <c:pt idx="433">
                  <c:v>0.23</c:v>
                </c:pt>
                <c:pt idx="434">
                  <c:v>0.17</c:v>
                </c:pt>
                <c:pt idx="435">
                  <c:v>0</c:v>
                </c:pt>
                <c:pt idx="436">
                  <c:v>0.08</c:v>
                </c:pt>
                <c:pt idx="437">
                  <c:v>0.03</c:v>
                </c:pt>
                <c:pt idx="438">
                  <c:v>0.02</c:v>
                </c:pt>
                <c:pt idx="439">
                  <c:v>0</c:v>
                </c:pt>
                <c:pt idx="440">
                  <c:v>0</c:v>
                </c:pt>
                <c:pt idx="441">
                  <c:v>0</c:v>
                </c:pt>
                <c:pt idx="442">
                  <c:v>0.04</c:v>
                </c:pt>
                <c:pt idx="443">
                  <c:v>0</c:v>
                </c:pt>
                <c:pt idx="444">
                  <c:v>0.05</c:v>
                </c:pt>
                <c:pt idx="445">
                  <c:v>0.08</c:v>
                </c:pt>
                <c:pt idx="446">
                  <c:v>0.06</c:v>
                </c:pt>
                <c:pt idx="447">
                  <c:v>0.01</c:v>
                </c:pt>
                <c:pt idx="448">
                  <c:v>0.1</c:v>
                </c:pt>
                <c:pt idx="449">
                  <c:v>0.26</c:v>
                </c:pt>
                <c:pt idx="450">
                  <c:v>0.04</c:v>
                </c:pt>
                <c:pt idx="451">
                  <c:v>0.04</c:v>
                </c:pt>
                <c:pt idx="452">
                  <c:v>0.06</c:v>
                </c:pt>
                <c:pt idx="453">
                  <c:v>0.02</c:v>
                </c:pt>
                <c:pt idx="454">
                  <c:v>0.11</c:v>
                </c:pt>
                <c:pt idx="455">
                  <c:v>0.25</c:v>
                </c:pt>
                <c:pt idx="456">
                  <c:v>0.19</c:v>
                </c:pt>
                <c:pt idx="457">
                  <c:v>0.06</c:v>
                </c:pt>
                <c:pt idx="458">
                  <c:v>0</c:v>
                </c:pt>
                <c:pt idx="459">
                  <c:v>0.05</c:v>
                </c:pt>
                <c:pt idx="460">
                  <c:v>0.08</c:v>
                </c:pt>
                <c:pt idx="461">
                  <c:v>0.01</c:v>
                </c:pt>
                <c:pt idx="462">
                  <c:v>0.09</c:v>
                </c:pt>
                <c:pt idx="463">
                  <c:v>0</c:v>
                </c:pt>
                <c:pt idx="464">
                  <c:v>0</c:v>
                </c:pt>
                <c:pt idx="465">
                  <c:v>0</c:v>
                </c:pt>
                <c:pt idx="466">
                  <c:v>0.03</c:v>
                </c:pt>
                <c:pt idx="467">
                  <c:v>0</c:v>
                </c:pt>
                <c:pt idx="468">
                  <c:v>0.06</c:v>
                </c:pt>
                <c:pt idx="469">
                  <c:v>0</c:v>
                </c:pt>
                <c:pt idx="470">
                  <c:v>0.04</c:v>
                </c:pt>
                <c:pt idx="471">
                  <c:v>0</c:v>
                </c:pt>
                <c:pt idx="472">
                  <c:v>0.13</c:v>
                </c:pt>
                <c:pt idx="473">
                  <c:v>0.04</c:v>
                </c:pt>
                <c:pt idx="474">
                  <c:v>0.09</c:v>
                </c:pt>
                <c:pt idx="475">
                  <c:v>0.04</c:v>
                </c:pt>
                <c:pt idx="476">
                  <c:v>0.05</c:v>
                </c:pt>
                <c:pt idx="477">
                  <c:v>0.05</c:v>
                </c:pt>
                <c:pt idx="478">
                  <c:v>0.04</c:v>
                </c:pt>
                <c:pt idx="479">
                  <c:v>7.0000000000000007E-2</c:v>
                </c:pt>
                <c:pt idx="480">
                  <c:v>0.12</c:v>
                </c:pt>
                <c:pt idx="481">
                  <c:v>0.02</c:v>
                </c:pt>
                <c:pt idx="482">
                  <c:v>0</c:v>
                </c:pt>
                <c:pt idx="483">
                  <c:v>0.1</c:v>
                </c:pt>
                <c:pt idx="484">
                  <c:v>0.11</c:v>
                </c:pt>
                <c:pt idx="485">
                  <c:v>0.06</c:v>
                </c:pt>
                <c:pt idx="486">
                  <c:v>0</c:v>
                </c:pt>
                <c:pt idx="487">
                  <c:v>0</c:v>
                </c:pt>
                <c:pt idx="488">
                  <c:v>0.03</c:v>
                </c:pt>
                <c:pt idx="489">
                  <c:v>0.04</c:v>
                </c:pt>
                <c:pt idx="490">
                  <c:v>0.16</c:v>
                </c:pt>
                <c:pt idx="491">
                  <c:v>0</c:v>
                </c:pt>
                <c:pt idx="492">
                  <c:v>0.05</c:v>
                </c:pt>
                <c:pt idx="493">
                  <c:v>0</c:v>
                </c:pt>
                <c:pt idx="494">
                  <c:v>0.13</c:v>
                </c:pt>
                <c:pt idx="495">
                  <c:v>0</c:v>
                </c:pt>
                <c:pt idx="496">
                  <c:v>0.15</c:v>
                </c:pt>
                <c:pt idx="497">
                  <c:v>0</c:v>
                </c:pt>
                <c:pt idx="498">
                  <c:v>0</c:v>
                </c:pt>
                <c:pt idx="499">
                  <c:v>0</c:v>
                </c:pt>
                <c:pt idx="500">
                  <c:v>0.08</c:v>
                </c:pt>
                <c:pt idx="501">
                  <c:v>0.18</c:v>
                </c:pt>
                <c:pt idx="502">
                  <c:v>0.06</c:v>
                </c:pt>
                <c:pt idx="503">
                  <c:v>0</c:v>
                </c:pt>
                <c:pt idx="504">
                  <c:v>0</c:v>
                </c:pt>
                <c:pt idx="505">
                  <c:v>0</c:v>
                </c:pt>
                <c:pt idx="506">
                  <c:v>0.01</c:v>
                </c:pt>
                <c:pt idx="507">
                  <c:v>0.2</c:v>
                </c:pt>
                <c:pt idx="508">
                  <c:v>0.01</c:v>
                </c:pt>
                <c:pt idx="509">
                  <c:v>0.02</c:v>
                </c:pt>
                <c:pt idx="510">
                  <c:v>0</c:v>
                </c:pt>
                <c:pt idx="511">
                  <c:v>0.14000000000000001</c:v>
                </c:pt>
                <c:pt idx="512">
                  <c:v>0.01</c:v>
                </c:pt>
                <c:pt idx="513">
                  <c:v>0</c:v>
                </c:pt>
                <c:pt idx="514">
                  <c:v>7.0000000000000007E-2</c:v>
                </c:pt>
                <c:pt idx="515">
                  <c:v>0.17</c:v>
                </c:pt>
                <c:pt idx="516">
                  <c:v>0.01</c:v>
                </c:pt>
                <c:pt idx="517">
                  <c:v>0</c:v>
                </c:pt>
                <c:pt idx="518">
                  <c:v>0.12</c:v>
                </c:pt>
                <c:pt idx="519">
                  <c:v>0.02</c:v>
                </c:pt>
                <c:pt idx="520">
                  <c:v>0</c:v>
                </c:pt>
                <c:pt idx="521">
                  <c:v>0</c:v>
                </c:pt>
                <c:pt idx="522">
                  <c:v>0.12</c:v>
                </c:pt>
                <c:pt idx="523">
                  <c:v>0.08</c:v>
                </c:pt>
                <c:pt idx="524">
                  <c:v>0.21</c:v>
                </c:pt>
                <c:pt idx="525">
                  <c:v>0.2</c:v>
                </c:pt>
                <c:pt idx="526">
                  <c:v>0</c:v>
                </c:pt>
                <c:pt idx="527">
                  <c:v>0.02</c:v>
                </c:pt>
                <c:pt idx="528">
                  <c:v>0.22</c:v>
                </c:pt>
                <c:pt idx="529">
                  <c:v>0</c:v>
                </c:pt>
                <c:pt idx="530">
                  <c:v>0.08</c:v>
                </c:pt>
                <c:pt idx="531">
                  <c:v>7.0000000000000007E-2</c:v>
                </c:pt>
                <c:pt idx="532">
                  <c:v>0</c:v>
                </c:pt>
                <c:pt idx="533">
                  <c:v>7.0000000000000007E-2</c:v>
                </c:pt>
                <c:pt idx="534">
                  <c:v>0.22</c:v>
                </c:pt>
                <c:pt idx="535">
                  <c:v>0.18</c:v>
                </c:pt>
                <c:pt idx="536">
                  <c:v>0.16</c:v>
                </c:pt>
                <c:pt idx="537">
                  <c:v>0.15</c:v>
                </c:pt>
                <c:pt idx="538">
                  <c:v>0.19</c:v>
                </c:pt>
                <c:pt idx="539">
                  <c:v>7.0000000000000007E-2</c:v>
                </c:pt>
                <c:pt idx="540">
                  <c:v>0</c:v>
                </c:pt>
                <c:pt idx="541">
                  <c:v>0.02</c:v>
                </c:pt>
                <c:pt idx="542">
                  <c:v>0.01</c:v>
                </c:pt>
                <c:pt idx="543">
                  <c:v>0.1</c:v>
                </c:pt>
                <c:pt idx="544">
                  <c:v>0.05</c:v>
                </c:pt>
                <c:pt idx="545">
                  <c:v>0</c:v>
                </c:pt>
                <c:pt idx="546">
                  <c:v>0</c:v>
                </c:pt>
                <c:pt idx="547">
                  <c:v>0</c:v>
                </c:pt>
                <c:pt idx="548">
                  <c:v>0</c:v>
                </c:pt>
                <c:pt idx="549">
                  <c:v>0.32</c:v>
                </c:pt>
                <c:pt idx="550">
                  <c:v>0</c:v>
                </c:pt>
                <c:pt idx="551">
                  <c:v>0</c:v>
                </c:pt>
                <c:pt idx="552">
                  <c:v>0</c:v>
                </c:pt>
                <c:pt idx="553">
                  <c:v>0.87</c:v>
                </c:pt>
                <c:pt idx="554">
                  <c:v>7.0000000000000007E-2</c:v>
                </c:pt>
                <c:pt idx="555">
                  <c:v>0.12</c:v>
                </c:pt>
                <c:pt idx="556">
                  <c:v>0.16</c:v>
                </c:pt>
                <c:pt idx="557">
                  <c:v>0.01</c:v>
                </c:pt>
                <c:pt idx="558">
                  <c:v>0.17</c:v>
                </c:pt>
                <c:pt idx="559">
                  <c:v>0.28999999999999998</c:v>
                </c:pt>
                <c:pt idx="560">
                  <c:v>0.12</c:v>
                </c:pt>
                <c:pt idx="561">
                  <c:v>0.22</c:v>
                </c:pt>
                <c:pt idx="562">
                  <c:v>0.03</c:v>
                </c:pt>
                <c:pt idx="563">
                  <c:v>0.26</c:v>
                </c:pt>
                <c:pt idx="564">
                  <c:v>0</c:v>
                </c:pt>
                <c:pt idx="565">
                  <c:v>0.06</c:v>
                </c:pt>
                <c:pt idx="566">
                  <c:v>0.1</c:v>
                </c:pt>
                <c:pt idx="567">
                  <c:v>0</c:v>
                </c:pt>
                <c:pt idx="568">
                  <c:v>0.05</c:v>
                </c:pt>
                <c:pt idx="569">
                  <c:v>0.28999999999999998</c:v>
                </c:pt>
                <c:pt idx="570">
                  <c:v>0.09</c:v>
                </c:pt>
                <c:pt idx="571">
                  <c:v>7.0000000000000007E-2</c:v>
                </c:pt>
                <c:pt idx="572">
                  <c:v>0</c:v>
                </c:pt>
                <c:pt idx="573">
                  <c:v>0.09</c:v>
                </c:pt>
                <c:pt idx="574">
                  <c:v>0.1</c:v>
                </c:pt>
                <c:pt idx="575">
                  <c:v>0.09</c:v>
                </c:pt>
                <c:pt idx="576">
                  <c:v>0.17</c:v>
                </c:pt>
                <c:pt idx="577">
                  <c:v>0</c:v>
                </c:pt>
                <c:pt idx="578">
                  <c:v>0.06</c:v>
                </c:pt>
                <c:pt idx="579">
                  <c:v>0</c:v>
                </c:pt>
                <c:pt idx="580">
                  <c:v>0</c:v>
                </c:pt>
                <c:pt idx="581">
                  <c:v>0.01</c:v>
                </c:pt>
                <c:pt idx="582">
                  <c:v>0</c:v>
                </c:pt>
                <c:pt idx="583">
                  <c:v>0</c:v>
                </c:pt>
                <c:pt idx="584">
                  <c:v>0.01</c:v>
                </c:pt>
                <c:pt idx="585">
                  <c:v>0</c:v>
                </c:pt>
                <c:pt idx="586">
                  <c:v>0.19</c:v>
                </c:pt>
                <c:pt idx="587">
                  <c:v>0.27</c:v>
                </c:pt>
                <c:pt idx="588">
                  <c:v>0</c:v>
                </c:pt>
                <c:pt idx="589">
                  <c:v>0</c:v>
                </c:pt>
                <c:pt idx="590">
                  <c:v>0.26</c:v>
                </c:pt>
                <c:pt idx="591">
                  <c:v>0.05</c:v>
                </c:pt>
                <c:pt idx="592">
                  <c:v>0</c:v>
                </c:pt>
                <c:pt idx="593">
                  <c:v>0</c:v>
                </c:pt>
                <c:pt idx="594">
                  <c:v>0.06</c:v>
                </c:pt>
                <c:pt idx="595">
                  <c:v>0.12</c:v>
                </c:pt>
                <c:pt idx="596">
                  <c:v>0.03</c:v>
                </c:pt>
                <c:pt idx="597">
                  <c:v>0.19</c:v>
                </c:pt>
                <c:pt idx="598">
                  <c:v>0.02</c:v>
                </c:pt>
                <c:pt idx="599">
                  <c:v>0</c:v>
                </c:pt>
                <c:pt idx="600">
                  <c:v>0</c:v>
                </c:pt>
                <c:pt idx="601">
                  <c:v>0</c:v>
                </c:pt>
                <c:pt idx="602">
                  <c:v>0.14000000000000001</c:v>
                </c:pt>
                <c:pt idx="603">
                  <c:v>0</c:v>
                </c:pt>
                <c:pt idx="604">
                  <c:v>0.22</c:v>
                </c:pt>
                <c:pt idx="605">
                  <c:v>0</c:v>
                </c:pt>
                <c:pt idx="606">
                  <c:v>0.16</c:v>
                </c:pt>
                <c:pt idx="607">
                  <c:v>0.28000000000000003</c:v>
                </c:pt>
                <c:pt idx="608">
                  <c:v>0</c:v>
                </c:pt>
                <c:pt idx="609">
                  <c:v>0.04</c:v>
                </c:pt>
                <c:pt idx="610">
                  <c:v>0</c:v>
                </c:pt>
                <c:pt idx="611">
                  <c:v>0.28999999999999998</c:v>
                </c:pt>
                <c:pt idx="612">
                  <c:v>0.2</c:v>
                </c:pt>
                <c:pt idx="613">
                  <c:v>0.17</c:v>
                </c:pt>
                <c:pt idx="614">
                  <c:v>0</c:v>
                </c:pt>
                <c:pt idx="615">
                  <c:v>0</c:v>
                </c:pt>
                <c:pt idx="616">
                  <c:v>0.01</c:v>
                </c:pt>
                <c:pt idx="617">
                  <c:v>0</c:v>
                </c:pt>
                <c:pt idx="618">
                  <c:v>0.06</c:v>
                </c:pt>
                <c:pt idx="619">
                  <c:v>0</c:v>
                </c:pt>
                <c:pt idx="620">
                  <c:v>0</c:v>
                </c:pt>
                <c:pt idx="621">
                  <c:v>0.09</c:v>
                </c:pt>
                <c:pt idx="622">
                  <c:v>0.02</c:v>
                </c:pt>
                <c:pt idx="623">
                  <c:v>0</c:v>
                </c:pt>
                <c:pt idx="624">
                  <c:v>0</c:v>
                </c:pt>
                <c:pt idx="625">
                  <c:v>0.11</c:v>
                </c:pt>
                <c:pt idx="626">
                  <c:v>0.06</c:v>
                </c:pt>
                <c:pt idx="627">
                  <c:v>0.02</c:v>
                </c:pt>
                <c:pt idx="628">
                  <c:v>0.02</c:v>
                </c:pt>
                <c:pt idx="629">
                  <c:v>0.11</c:v>
                </c:pt>
                <c:pt idx="630">
                  <c:v>0</c:v>
                </c:pt>
                <c:pt idx="631">
                  <c:v>0.15</c:v>
                </c:pt>
                <c:pt idx="632">
                  <c:v>0</c:v>
                </c:pt>
                <c:pt idx="633">
                  <c:v>0</c:v>
                </c:pt>
                <c:pt idx="634">
                  <c:v>0</c:v>
                </c:pt>
                <c:pt idx="635">
                  <c:v>0.03</c:v>
                </c:pt>
                <c:pt idx="636">
                  <c:v>0.16</c:v>
                </c:pt>
                <c:pt idx="637">
                  <c:v>0</c:v>
                </c:pt>
                <c:pt idx="638">
                  <c:v>0.08</c:v>
                </c:pt>
                <c:pt idx="639">
                  <c:v>0</c:v>
                </c:pt>
                <c:pt idx="640">
                  <c:v>7.0000000000000007E-2</c:v>
                </c:pt>
                <c:pt idx="641">
                  <c:v>0.03</c:v>
                </c:pt>
                <c:pt idx="642">
                  <c:v>7.0000000000000007E-2</c:v>
                </c:pt>
                <c:pt idx="643">
                  <c:v>0.28000000000000003</c:v>
                </c:pt>
                <c:pt idx="644">
                  <c:v>0</c:v>
                </c:pt>
                <c:pt idx="645">
                  <c:v>0.1</c:v>
                </c:pt>
                <c:pt idx="646">
                  <c:v>0</c:v>
                </c:pt>
                <c:pt idx="647">
                  <c:v>0.21</c:v>
                </c:pt>
                <c:pt idx="648">
                  <c:v>0.05</c:v>
                </c:pt>
                <c:pt idx="649">
                  <c:v>0.16</c:v>
                </c:pt>
                <c:pt idx="650">
                  <c:v>0.1</c:v>
                </c:pt>
                <c:pt idx="651">
                  <c:v>0.04</c:v>
                </c:pt>
                <c:pt idx="652">
                  <c:v>0.06</c:v>
                </c:pt>
                <c:pt idx="653">
                  <c:v>0.01</c:v>
                </c:pt>
                <c:pt idx="654">
                  <c:v>0.03</c:v>
                </c:pt>
                <c:pt idx="655">
                  <c:v>0</c:v>
                </c:pt>
                <c:pt idx="656">
                  <c:v>0</c:v>
                </c:pt>
                <c:pt idx="657">
                  <c:v>0.04</c:v>
                </c:pt>
                <c:pt idx="658">
                  <c:v>0.11</c:v>
                </c:pt>
                <c:pt idx="659">
                  <c:v>0.03</c:v>
                </c:pt>
                <c:pt idx="660">
                  <c:v>7.0000000000000007E-2</c:v>
                </c:pt>
                <c:pt idx="661">
                  <c:v>0</c:v>
                </c:pt>
                <c:pt idx="662">
                  <c:v>0.05</c:v>
                </c:pt>
                <c:pt idx="663">
                  <c:v>0</c:v>
                </c:pt>
                <c:pt idx="664">
                  <c:v>0.08</c:v>
                </c:pt>
                <c:pt idx="665">
                  <c:v>0</c:v>
                </c:pt>
                <c:pt idx="666">
                  <c:v>0.2</c:v>
                </c:pt>
                <c:pt idx="667">
                  <c:v>0.02</c:v>
                </c:pt>
                <c:pt idx="668">
                  <c:v>0.15</c:v>
                </c:pt>
                <c:pt idx="669">
                  <c:v>0.01</c:v>
                </c:pt>
                <c:pt idx="670">
                  <c:v>0.22</c:v>
                </c:pt>
                <c:pt idx="671">
                  <c:v>0.03</c:v>
                </c:pt>
                <c:pt idx="672">
                  <c:v>0</c:v>
                </c:pt>
                <c:pt idx="673">
                  <c:v>0.05</c:v>
                </c:pt>
                <c:pt idx="674">
                  <c:v>0.02</c:v>
                </c:pt>
                <c:pt idx="675">
                  <c:v>0.05</c:v>
                </c:pt>
                <c:pt idx="676">
                  <c:v>0</c:v>
                </c:pt>
                <c:pt idx="677">
                  <c:v>0</c:v>
                </c:pt>
                <c:pt idx="678">
                  <c:v>0.08</c:v>
                </c:pt>
                <c:pt idx="679">
                  <c:v>0</c:v>
                </c:pt>
                <c:pt idx="680">
                  <c:v>0.03</c:v>
                </c:pt>
                <c:pt idx="681">
                  <c:v>0.05</c:v>
                </c:pt>
                <c:pt idx="682">
                  <c:v>0.01</c:v>
                </c:pt>
                <c:pt idx="683">
                  <c:v>0.08</c:v>
                </c:pt>
                <c:pt idx="684">
                  <c:v>0.18</c:v>
                </c:pt>
                <c:pt idx="685">
                  <c:v>0.19</c:v>
                </c:pt>
                <c:pt idx="686">
                  <c:v>0.17</c:v>
                </c:pt>
                <c:pt idx="687">
                  <c:v>0.03</c:v>
                </c:pt>
                <c:pt idx="688">
                  <c:v>0.1</c:v>
                </c:pt>
                <c:pt idx="689">
                  <c:v>0.03</c:v>
                </c:pt>
                <c:pt idx="690">
                  <c:v>0.19</c:v>
                </c:pt>
                <c:pt idx="691">
                  <c:v>0.04</c:v>
                </c:pt>
                <c:pt idx="692">
                  <c:v>0.06</c:v>
                </c:pt>
                <c:pt idx="693">
                  <c:v>0.03</c:v>
                </c:pt>
                <c:pt idx="694">
                  <c:v>0.27</c:v>
                </c:pt>
                <c:pt idx="695">
                  <c:v>0.04</c:v>
                </c:pt>
                <c:pt idx="696">
                  <c:v>0</c:v>
                </c:pt>
                <c:pt idx="697">
                  <c:v>0.04</c:v>
                </c:pt>
                <c:pt idx="698">
                  <c:v>0</c:v>
                </c:pt>
                <c:pt idx="699">
                  <c:v>0</c:v>
                </c:pt>
                <c:pt idx="700">
                  <c:v>0</c:v>
                </c:pt>
                <c:pt idx="701">
                  <c:v>0</c:v>
                </c:pt>
                <c:pt idx="702">
                  <c:v>0.18</c:v>
                </c:pt>
                <c:pt idx="703">
                  <c:v>0.02</c:v>
                </c:pt>
                <c:pt idx="704">
                  <c:v>0.03</c:v>
                </c:pt>
                <c:pt idx="705">
                  <c:v>0</c:v>
                </c:pt>
                <c:pt idx="706">
                  <c:v>0.11</c:v>
                </c:pt>
                <c:pt idx="707">
                  <c:v>0.03</c:v>
                </c:pt>
                <c:pt idx="708">
                  <c:v>0</c:v>
                </c:pt>
                <c:pt idx="709">
                  <c:v>0</c:v>
                </c:pt>
                <c:pt idx="710">
                  <c:v>0.19</c:v>
                </c:pt>
                <c:pt idx="711">
                  <c:v>0</c:v>
                </c:pt>
                <c:pt idx="712">
                  <c:v>0</c:v>
                </c:pt>
                <c:pt idx="713">
                  <c:v>0.55000000000000004</c:v>
                </c:pt>
                <c:pt idx="714">
                  <c:v>0.16</c:v>
                </c:pt>
                <c:pt idx="715">
                  <c:v>0</c:v>
                </c:pt>
                <c:pt idx="716">
                  <c:v>0.06</c:v>
                </c:pt>
                <c:pt idx="717">
                  <c:v>0</c:v>
                </c:pt>
                <c:pt idx="718">
                  <c:v>0</c:v>
                </c:pt>
                <c:pt idx="719">
                  <c:v>0.02</c:v>
                </c:pt>
                <c:pt idx="720">
                  <c:v>0</c:v>
                </c:pt>
                <c:pt idx="721">
                  <c:v>0.02</c:v>
                </c:pt>
                <c:pt idx="722">
                  <c:v>0.04</c:v>
                </c:pt>
                <c:pt idx="723">
                  <c:v>0.09</c:v>
                </c:pt>
                <c:pt idx="724">
                  <c:v>0.05</c:v>
                </c:pt>
                <c:pt idx="725">
                  <c:v>0.04</c:v>
                </c:pt>
                <c:pt idx="726">
                  <c:v>0.05</c:v>
                </c:pt>
                <c:pt idx="727">
                  <c:v>0.16</c:v>
                </c:pt>
                <c:pt idx="728">
                  <c:v>0.01</c:v>
                </c:pt>
                <c:pt idx="729">
                  <c:v>7.0000000000000007E-2</c:v>
                </c:pt>
                <c:pt idx="730">
                  <c:v>0.02</c:v>
                </c:pt>
                <c:pt idx="731">
                  <c:v>0</c:v>
                </c:pt>
                <c:pt idx="732">
                  <c:v>0</c:v>
                </c:pt>
                <c:pt idx="733">
                  <c:v>0</c:v>
                </c:pt>
                <c:pt idx="734">
                  <c:v>0.01</c:v>
                </c:pt>
                <c:pt idx="735">
                  <c:v>0.16</c:v>
                </c:pt>
                <c:pt idx="736">
                  <c:v>0.1</c:v>
                </c:pt>
                <c:pt idx="737">
                  <c:v>0</c:v>
                </c:pt>
                <c:pt idx="738">
                  <c:v>0.01</c:v>
                </c:pt>
                <c:pt idx="739">
                  <c:v>0</c:v>
                </c:pt>
                <c:pt idx="740">
                  <c:v>0.2</c:v>
                </c:pt>
                <c:pt idx="741">
                  <c:v>0.05</c:v>
                </c:pt>
                <c:pt idx="742">
                  <c:v>0.03</c:v>
                </c:pt>
                <c:pt idx="743">
                  <c:v>0</c:v>
                </c:pt>
                <c:pt idx="744">
                  <c:v>0.03</c:v>
                </c:pt>
                <c:pt idx="745">
                  <c:v>0</c:v>
                </c:pt>
                <c:pt idx="746">
                  <c:v>0</c:v>
                </c:pt>
                <c:pt idx="747">
                  <c:v>0</c:v>
                </c:pt>
                <c:pt idx="748">
                  <c:v>0.01</c:v>
                </c:pt>
                <c:pt idx="749">
                  <c:v>0.02</c:v>
                </c:pt>
                <c:pt idx="750">
                  <c:v>0.13</c:v>
                </c:pt>
                <c:pt idx="751">
                  <c:v>0.14000000000000001</c:v>
                </c:pt>
                <c:pt idx="752">
                  <c:v>0</c:v>
                </c:pt>
                <c:pt idx="753">
                  <c:v>0.12</c:v>
                </c:pt>
                <c:pt idx="754">
                  <c:v>0.03</c:v>
                </c:pt>
                <c:pt idx="755">
                  <c:v>0.01</c:v>
                </c:pt>
                <c:pt idx="756">
                  <c:v>0</c:v>
                </c:pt>
                <c:pt idx="757">
                  <c:v>0.04</c:v>
                </c:pt>
                <c:pt idx="758">
                  <c:v>0.12</c:v>
                </c:pt>
                <c:pt idx="759">
                  <c:v>0.01</c:v>
                </c:pt>
                <c:pt idx="760">
                  <c:v>0</c:v>
                </c:pt>
                <c:pt idx="761">
                  <c:v>0.04</c:v>
                </c:pt>
                <c:pt idx="762">
                  <c:v>0</c:v>
                </c:pt>
                <c:pt idx="763">
                  <c:v>0</c:v>
                </c:pt>
                <c:pt idx="764">
                  <c:v>0.08</c:v>
                </c:pt>
                <c:pt idx="765">
                  <c:v>0.06</c:v>
                </c:pt>
                <c:pt idx="766">
                  <c:v>0.05</c:v>
                </c:pt>
                <c:pt idx="767">
                  <c:v>0.12</c:v>
                </c:pt>
                <c:pt idx="768">
                  <c:v>0</c:v>
                </c:pt>
                <c:pt idx="769">
                  <c:v>0.01</c:v>
                </c:pt>
                <c:pt idx="770">
                  <c:v>0.01</c:v>
                </c:pt>
                <c:pt idx="771">
                  <c:v>0.02</c:v>
                </c:pt>
                <c:pt idx="772">
                  <c:v>0</c:v>
                </c:pt>
                <c:pt idx="773">
                  <c:v>0.1</c:v>
                </c:pt>
                <c:pt idx="774">
                  <c:v>0.06</c:v>
                </c:pt>
                <c:pt idx="775">
                  <c:v>0</c:v>
                </c:pt>
                <c:pt idx="776">
                  <c:v>0</c:v>
                </c:pt>
                <c:pt idx="777">
                  <c:v>0.15</c:v>
                </c:pt>
                <c:pt idx="778">
                  <c:v>0.09</c:v>
                </c:pt>
                <c:pt idx="779">
                  <c:v>0</c:v>
                </c:pt>
                <c:pt idx="780">
                  <c:v>0.11</c:v>
                </c:pt>
                <c:pt idx="781">
                  <c:v>0.63</c:v>
                </c:pt>
                <c:pt idx="782">
                  <c:v>0.05</c:v>
                </c:pt>
                <c:pt idx="783">
                  <c:v>7.0000000000000007E-2</c:v>
                </c:pt>
                <c:pt idx="784">
                  <c:v>0</c:v>
                </c:pt>
                <c:pt idx="785">
                  <c:v>0.06</c:v>
                </c:pt>
                <c:pt idx="786">
                  <c:v>0.22</c:v>
                </c:pt>
                <c:pt idx="787">
                  <c:v>0</c:v>
                </c:pt>
                <c:pt idx="788">
                  <c:v>0</c:v>
                </c:pt>
                <c:pt idx="789">
                  <c:v>0.02</c:v>
                </c:pt>
                <c:pt idx="790">
                  <c:v>0</c:v>
                </c:pt>
                <c:pt idx="791">
                  <c:v>0.28000000000000003</c:v>
                </c:pt>
                <c:pt idx="792">
                  <c:v>0.14000000000000001</c:v>
                </c:pt>
                <c:pt idx="793">
                  <c:v>0.17</c:v>
                </c:pt>
                <c:pt idx="794">
                  <c:v>0.04</c:v>
                </c:pt>
                <c:pt idx="795">
                  <c:v>7.0000000000000007E-2</c:v>
                </c:pt>
                <c:pt idx="796">
                  <c:v>0.05</c:v>
                </c:pt>
                <c:pt idx="797">
                  <c:v>0</c:v>
                </c:pt>
                <c:pt idx="798">
                  <c:v>0.37</c:v>
                </c:pt>
                <c:pt idx="799">
                  <c:v>0</c:v>
                </c:pt>
                <c:pt idx="800">
                  <c:v>0</c:v>
                </c:pt>
                <c:pt idx="801">
                  <c:v>0.03</c:v>
                </c:pt>
                <c:pt idx="802">
                  <c:v>0</c:v>
                </c:pt>
                <c:pt idx="803">
                  <c:v>0.1</c:v>
                </c:pt>
                <c:pt idx="804">
                  <c:v>0</c:v>
                </c:pt>
                <c:pt idx="805">
                  <c:v>0</c:v>
                </c:pt>
                <c:pt idx="806">
                  <c:v>0.08</c:v>
                </c:pt>
                <c:pt idx="807">
                  <c:v>0</c:v>
                </c:pt>
                <c:pt idx="808">
                  <c:v>0</c:v>
                </c:pt>
                <c:pt idx="809">
                  <c:v>0.04</c:v>
                </c:pt>
                <c:pt idx="810">
                  <c:v>0.02</c:v>
                </c:pt>
                <c:pt idx="811">
                  <c:v>0.08</c:v>
                </c:pt>
                <c:pt idx="812">
                  <c:v>0</c:v>
                </c:pt>
                <c:pt idx="813">
                  <c:v>0</c:v>
                </c:pt>
                <c:pt idx="814">
                  <c:v>0.01</c:v>
                </c:pt>
                <c:pt idx="815">
                  <c:v>0.02</c:v>
                </c:pt>
                <c:pt idx="816">
                  <c:v>0</c:v>
                </c:pt>
                <c:pt idx="817">
                  <c:v>0</c:v>
                </c:pt>
                <c:pt idx="818">
                  <c:v>0.01</c:v>
                </c:pt>
                <c:pt idx="819">
                  <c:v>0.05</c:v>
                </c:pt>
                <c:pt idx="820">
                  <c:v>0</c:v>
                </c:pt>
                <c:pt idx="821">
                  <c:v>0.21</c:v>
                </c:pt>
                <c:pt idx="822">
                  <c:v>0.01</c:v>
                </c:pt>
                <c:pt idx="823">
                  <c:v>0</c:v>
                </c:pt>
                <c:pt idx="824">
                  <c:v>0</c:v>
                </c:pt>
                <c:pt idx="825">
                  <c:v>0.2</c:v>
                </c:pt>
                <c:pt idx="826">
                  <c:v>0.1</c:v>
                </c:pt>
                <c:pt idx="827">
                  <c:v>0.01</c:v>
                </c:pt>
                <c:pt idx="828">
                  <c:v>0.01</c:v>
                </c:pt>
                <c:pt idx="829">
                  <c:v>0.05</c:v>
                </c:pt>
                <c:pt idx="830">
                  <c:v>0.18</c:v>
                </c:pt>
                <c:pt idx="831">
                  <c:v>0.06</c:v>
                </c:pt>
                <c:pt idx="832">
                  <c:v>0.14000000000000001</c:v>
                </c:pt>
                <c:pt idx="833">
                  <c:v>0</c:v>
                </c:pt>
                <c:pt idx="834">
                  <c:v>0</c:v>
                </c:pt>
                <c:pt idx="835">
                  <c:v>0</c:v>
                </c:pt>
                <c:pt idx="836">
                  <c:v>0</c:v>
                </c:pt>
                <c:pt idx="837">
                  <c:v>0</c:v>
                </c:pt>
                <c:pt idx="838">
                  <c:v>0.24</c:v>
                </c:pt>
                <c:pt idx="839">
                  <c:v>0.12</c:v>
                </c:pt>
                <c:pt idx="840">
                  <c:v>0</c:v>
                </c:pt>
                <c:pt idx="841">
                  <c:v>0.11</c:v>
                </c:pt>
                <c:pt idx="842">
                  <c:v>0.03</c:v>
                </c:pt>
                <c:pt idx="843">
                  <c:v>0.45</c:v>
                </c:pt>
                <c:pt idx="844">
                  <c:v>0.04</c:v>
                </c:pt>
                <c:pt idx="845">
                  <c:v>7.0000000000000007E-2</c:v>
                </c:pt>
                <c:pt idx="846">
                  <c:v>0.04</c:v>
                </c:pt>
                <c:pt idx="847">
                  <c:v>0.03</c:v>
                </c:pt>
                <c:pt idx="848">
                  <c:v>0.11</c:v>
                </c:pt>
                <c:pt idx="849">
                  <c:v>0</c:v>
                </c:pt>
                <c:pt idx="850">
                  <c:v>0.04</c:v>
                </c:pt>
                <c:pt idx="851">
                  <c:v>0.04</c:v>
                </c:pt>
                <c:pt idx="852">
                  <c:v>0.04</c:v>
                </c:pt>
                <c:pt idx="853">
                  <c:v>0</c:v>
                </c:pt>
                <c:pt idx="854">
                  <c:v>0.17</c:v>
                </c:pt>
                <c:pt idx="855">
                  <c:v>0.05</c:v>
                </c:pt>
                <c:pt idx="856">
                  <c:v>0</c:v>
                </c:pt>
                <c:pt idx="857">
                  <c:v>0.01</c:v>
                </c:pt>
                <c:pt idx="858">
                  <c:v>7.0000000000000007E-2</c:v>
                </c:pt>
                <c:pt idx="859">
                  <c:v>0.05</c:v>
                </c:pt>
                <c:pt idx="860">
                  <c:v>0.02</c:v>
                </c:pt>
                <c:pt idx="861">
                  <c:v>0</c:v>
                </c:pt>
                <c:pt idx="862">
                  <c:v>0.05</c:v>
                </c:pt>
                <c:pt idx="863">
                  <c:v>0</c:v>
                </c:pt>
                <c:pt idx="864">
                  <c:v>0.12</c:v>
                </c:pt>
                <c:pt idx="865">
                  <c:v>0.26</c:v>
                </c:pt>
                <c:pt idx="866">
                  <c:v>0</c:v>
                </c:pt>
                <c:pt idx="867">
                  <c:v>0.28000000000000003</c:v>
                </c:pt>
                <c:pt idx="868">
                  <c:v>0.08</c:v>
                </c:pt>
                <c:pt idx="869">
                  <c:v>0.16</c:v>
                </c:pt>
                <c:pt idx="870">
                  <c:v>0.05</c:v>
                </c:pt>
                <c:pt idx="871">
                  <c:v>0.01</c:v>
                </c:pt>
                <c:pt idx="872">
                  <c:v>0</c:v>
                </c:pt>
                <c:pt idx="873">
                  <c:v>0</c:v>
                </c:pt>
                <c:pt idx="874">
                  <c:v>0.11</c:v>
                </c:pt>
                <c:pt idx="875">
                  <c:v>0</c:v>
                </c:pt>
                <c:pt idx="876">
                  <c:v>0</c:v>
                </c:pt>
                <c:pt idx="877">
                  <c:v>7.0000000000000007E-2</c:v>
                </c:pt>
                <c:pt idx="878">
                  <c:v>0.04</c:v>
                </c:pt>
                <c:pt idx="879">
                  <c:v>0.11</c:v>
                </c:pt>
                <c:pt idx="880">
                  <c:v>0.03</c:v>
                </c:pt>
                <c:pt idx="881">
                  <c:v>0.26</c:v>
                </c:pt>
                <c:pt idx="882">
                  <c:v>0.23</c:v>
                </c:pt>
                <c:pt idx="883">
                  <c:v>0.25</c:v>
                </c:pt>
                <c:pt idx="884">
                  <c:v>0.16</c:v>
                </c:pt>
                <c:pt idx="885">
                  <c:v>0</c:v>
                </c:pt>
                <c:pt idx="886">
                  <c:v>0</c:v>
                </c:pt>
                <c:pt idx="887">
                  <c:v>7.0000000000000007E-2</c:v>
                </c:pt>
                <c:pt idx="888">
                  <c:v>0</c:v>
                </c:pt>
                <c:pt idx="889">
                  <c:v>0</c:v>
                </c:pt>
                <c:pt idx="890">
                  <c:v>0.05</c:v>
                </c:pt>
                <c:pt idx="891">
                  <c:v>0</c:v>
                </c:pt>
                <c:pt idx="892">
                  <c:v>0.04</c:v>
                </c:pt>
                <c:pt idx="893">
                  <c:v>0</c:v>
                </c:pt>
                <c:pt idx="894">
                  <c:v>0</c:v>
                </c:pt>
                <c:pt idx="895">
                  <c:v>0.05</c:v>
                </c:pt>
                <c:pt idx="896">
                  <c:v>0</c:v>
                </c:pt>
                <c:pt idx="897">
                  <c:v>0.05</c:v>
                </c:pt>
                <c:pt idx="898">
                  <c:v>0.04</c:v>
                </c:pt>
                <c:pt idx="899">
                  <c:v>0</c:v>
                </c:pt>
                <c:pt idx="900">
                  <c:v>0.06</c:v>
                </c:pt>
                <c:pt idx="901">
                  <c:v>0</c:v>
                </c:pt>
                <c:pt idx="902">
                  <c:v>0.04</c:v>
                </c:pt>
                <c:pt idx="903">
                  <c:v>0</c:v>
                </c:pt>
                <c:pt idx="904">
                  <c:v>0</c:v>
                </c:pt>
                <c:pt idx="905">
                  <c:v>0</c:v>
                </c:pt>
                <c:pt idx="906">
                  <c:v>0</c:v>
                </c:pt>
                <c:pt idx="907">
                  <c:v>0.15</c:v>
                </c:pt>
                <c:pt idx="908">
                  <c:v>0.04</c:v>
                </c:pt>
                <c:pt idx="909">
                  <c:v>0.05</c:v>
                </c:pt>
                <c:pt idx="910">
                  <c:v>0.23</c:v>
                </c:pt>
                <c:pt idx="911">
                  <c:v>0.01</c:v>
                </c:pt>
                <c:pt idx="912">
                  <c:v>0</c:v>
                </c:pt>
                <c:pt idx="913">
                  <c:v>0.04</c:v>
                </c:pt>
                <c:pt idx="914">
                  <c:v>0.05</c:v>
                </c:pt>
                <c:pt idx="915">
                  <c:v>0.05</c:v>
                </c:pt>
                <c:pt idx="916">
                  <c:v>0.19</c:v>
                </c:pt>
                <c:pt idx="917">
                  <c:v>0</c:v>
                </c:pt>
                <c:pt idx="918">
                  <c:v>0</c:v>
                </c:pt>
                <c:pt idx="919">
                  <c:v>0</c:v>
                </c:pt>
                <c:pt idx="920">
                  <c:v>0</c:v>
                </c:pt>
                <c:pt idx="921">
                  <c:v>0.19</c:v>
                </c:pt>
                <c:pt idx="922">
                  <c:v>0.03</c:v>
                </c:pt>
                <c:pt idx="923">
                  <c:v>0.16</c:v>
                </c:pt>
                <c:pt idx="924">
                  <c:v>0.05</c:v>
                </c:pt>
                <c:pt idx="925">
                  <c:v>0</c:v>
                </c:pt>
                <c:pt idx="926">
                  <c:v>0.03</c:v>
                </c:pt>
                <c:pt idx="927">
                  <c:v>0</c:v>
                </c:pt>
                <c:pt idx="928">
                  <c:v>0</c:v>
                </c:pt>
                <c:pt idx="929">
                  <c:v>0.01</c:v>
                </c:pt>
                <c:pt idx="930">
                  <c:v>0</c:v>
                </c:pt>
                <c:pt idx="931">
                  <c:v>0.03</c:v>
                </c:pt>
                <c:pt idx="932">
                  <c:v>0</c:v>
                </c:pt>
                <c:pt idx="933">
                  <c:v>0</c:v>
                </c:pt>
                <c:pt idx="934">
                  <c:v>0</c:v>
                </c:pt>
                <c:pt idx="935">
                  <c:v>0</c:v>
                </c:pt>
                <c:pt idx="936">
                  <c:v>0</c:v>
                </c:pt>
                <c:pt idx="937">
                  <c:v>0</c:v>
                </c:pt>
                <c:pt idx="938">
                  <c:v>0</c:v>
                </c:pt>
                <c:pt idx="939">
                  <c:v>0.04</c:v>
                </c:pt>
                <c:pt idx="940">
                  <c:v>0</c:v>
                </c:pt>
                <c:pt idx="941">
                  <c:v>0</c:v>
                </c:pt>
                <c:pt idx="942">
                  <c:v>0</c:v>
                </c:pt>
                <c:pt idx="943">
                  <c:v>0.04</c:v>
                </c:pt>
                <c:pt idx="944">
                  <c:v>0.12</c:v>
                </c:pt>
                <c:pt idx="945">
                  <c:v>0</c:v>
                </c:pt>
                <c:pt idx="946">
                  <c:v>0.1</c:v>
                </c:pt>
                <c:pt idx="947">
                  <c:v>0.03</c:v>
                </c:pt>
                <c:pt idx="948">
                  <c:v>0</c:v>
                </c:pt>
                <c:pt idx="949">
                  <c:v>0</c:v>
                </c:pt>
                <c:pt idx="950">
                  <c:v>7.0000000000000007E-2</c:v>
                </c:pt>
                <c:pt idx="951">
                  <c:v>0.19</c:v>
                </c:pt>
                <c:pt idx="952">
                  <c:v>7.0000000000000007E-2</c:v>
                </c:pt>
                <c:pt idx="953">
                  <c:v>0</c:v>
                </c:pt>
                <c:pt idx="954">
                  <c:v>0.04</c:v>
                </c:pt>
                <c:pt idx="955">
                  <c:v>0.02</c:v>
                </c:pt>
                <c:pt idx="956">
                  <c:v>0.04</c:v>
                </c:pt>
                <c:pt idx="957">
                  <c:v>0.05</c:v>
                </c:pt>
                <c:pt idx="958">
                  <c:v>0.21</c:v>
                </c:pt>
                <c:pt idx="959">
                  <c:v>0.02</c:v>
                </c:pt>
                <c:pt idx="960">
                  <c:v>0.09</c:v>
                </c:pt>
                <c:pt idx="961">
                  <c:v>0</c:v>
                </c:pt>
                <c:pt idx="962">
                  <c:v>0.18</c:v>
                </c:pt>
                <c:pt idx="963">
                  <c:v>0</c:v>
                </c:pt>
                <c:pt idx="964">
                  <c:v>0.01</c:v>
                </c:pt>
                <c:pt idx="965">
                  <c:v>7.0000000000000007E-2</c:v>
                </c:pt>
                <c:pt idx="966">
                  <c:v>0.02</c:v>
                </c:pt>
                <c:pt idx="967">
                  <c:v>0.02</c:v>
                </c:pt>
                <c:pt idx="968">
                  <c:v>0.11</c:v>
                </c:pt>
                <c:pt idx="969">
                  <c:v>0.06</c:v>
                </c:pt>
                <c:pt idx="970">
                  <c:v>0</c:v>
                </c:pt>
                <c:pt idx="971">
                  <c:v>0.05</c:v>
                </c:pt>
                <c:pt idx="972">
                  <c:v>0.05</c:v>
                </c:pt>
                <c:pt idx="973">
                  <c:v>0.23</c:v>
                </c:pt>
                <c:pt idx="974">
                  <c:v>0</c:v>
                </c:pt>
                <c:pt idx="975">
                  <c:v>0</c:v>
                </c:pt>
                <c:pt idx="976">
                  <c:v>0</c:v>
                </c:pt>
                <c:pt idx="977">
                  <c:v>0</c:v>
                </c:pt>
                <c:pt idx="978">
                  <c:v>0</c:v>
                </c:pt>
                <c:pt idx="979">
                  <c:v>0</c:v>
                </c:pt>
                <c:pt idx="980">
                  <c:v>0.11</c:v>
                </c:pt>
                <c:pt idx="981">
                  <c:v>0</c:v>
                </c:pt>
                <c:pt idx="982">
                  <c:v>0.02</c:v>
                </c:pt>
                <c:pt idx="983">
                  <c:v>0.04</c:v>
                </c:pt>
                <c:pt idx="984">
                  <c:v>0</c:v>
                </c:pt>
                <c:pt idx="985">
                  <c:v>0.01</c:v>
                </c:pt>
                <c:pt idx="986">
                  <c:v>0</c:v>
                </c:pt>
                <c:pt idx="987">
                  <c:v>0.03</c:v>
                </c:pt>
                <c:pt idx="988">
                  <c:v>0.04</c:v>
                </c:pt>
                <c:pt idx="989">
                  <c:v>0.02</c:v>
                </c:pt>
                <c:pt idx="990">
                  <c:v>0.01</c:v>
                </c:pt>
                <c:pt idx="991">
                  <c:v>0.08</c:v>
                </c:pt>
                <c:pt idx="992">
                  <c:v>0.01</c:v>
                </c:pt>
                <c:pt idx="993">
                  <c:v>0</c:v>
                </c:pt>
                <c:pt idx="994">
                  <c:v>0.21</c:v>
                </c:pt>
                <c:pt idx="995">
                  <c:v>0.23</c:v>
                </c:pt>
                <c:pt idx="996">
                  <c:v>0.01</c:v>
                </c:pt>
                <c:pt idx="997">
                  <c:v>0.02</c:v>
                </c:pt>
                <c:pt idx="998">
                  <c:v>0.05</c:v>
                </c:pt>
                <c:pt idx="999">
                  <c:v>0.02</c:v>
                </c:pt>
                <c:pt idx="1000">
                  <c:v>0</c:v>
                </c:pt>
                <c:pt idx="1001">
                  <c:v>0</c:v>
                </c:pt>
                <c:pt idx="1002">
                  <c:v>0.01</c:v>
                </c:pt>
                <c:pt idx="1003">
                  <c:v>0.01</c:v>
                </c:pt>
                <c:pt idx="1004">
                  <c:v>0.08</c:v>
                </c:pt>
                <c:pt idx="1005">
                  <c:v>0</c:v>
                </c:pt>
                <c:pt idx="1006">
                  <c:v>7.0000000000000007E-2</c:v>
                </c:pt>
                <c:pt idx="1007">
                  <c:v>0</c:v>
                </c:pt>
                <c:pt idx="1008">
                  <c:v>0.01</c:v>
                </c:pt>
                <c:pt idx="1009">
                  <c:v>0</c:v>
                </c:pt>
                <c:pt idx="1010">
                  <c:v>7.0000000000000007E-2</c:v>
                </c:pt>
                <c:pt idx="1011">
                  <c:v>0.04</c:v>
                </c:pt>
                <c:pt idx="1012">
                  <c:v>0.09</c:v>
                </c:pt>
                <c:pt idx="1013">
                  <c:v>0.03</c:v>
                </c:pt>
                <c:pt idx="1014">
                  <c:v>0</c:v>
                </c:pt>
                <c:pt idx="1015">
                  <c:v>0.04</c:v>
                </c:pt>
                <c:pt idx="1016">
                  <c:v>0</c:v>
                </c:pt>
                <c:pt idx="1017">
                  <c:v>0</c:v>
                </c:pt>
                <c:pt idx="1018">
                  <c:v>0</c:v>
                </c:pt>
                <c:pt idx="1019">
                  <c:v>0.02</c:v>
                </c:pt>
                <c:pt idx="1020">
                  <c:v>7.0000000000000007E-2</c:v>
                </c:pt>
                <c:pt idx="1021">
                  <c:v>0</c:v>
                </c:pt>
                <c:pt idx="1022">
                  <c:v>0</c:v>
                </c:pt>
                <c:pt idx="1023">
                  <c:v>0</c:v>
                </c:pt>
                <c:pt idx="1024">
                  <c:v>0</c:v>
                </c:pt>
                <c:pt idx="1025">
                  <c:v>0.28000000000000003</c:v>
                </c:pt>
                <c:pt idx="1026">
                  <c:v>0</c:v>
                </c:pt>
                <c:pt idx="1027">
                  <c:v>0.03</c:v>
                </c:pt>
                <c:pt idx="1028">
                  <c:v>0.03</c:v>
                </c:pt>
                <c:pt idx="1029">
                  <c:v>0.32</c:v>
                </c:pt>
                <c:pt idx="1030">
                  <c:v>0</c:v>
                </c:pt>
                <c:pt idx="1031">
                  <c:v>0</c:v>
                </c:pt>
                <c:pt idx="1032">
                  <c:v>0.02</c:v>
                </c:pt>
                <c:pt idx="1033">
                  <c:v>0.02</c:v>
                </c:pt>
                <c:pt idx="1034">
                  <c:v>0.05</c:v>
                </c:pt>
                <c:pt idx="1035">
                  <c:v>0.12</c:v>
                </c:pt>
                <c:pt idx="1036">
                  <c:v>0.16</c:v>
                </c:pt>
                <c:pt idx="1037">
                  <c:v>0.02</c:v>
                </c:pt>
                <c:pt idx="1038">
                  <c:v>0.02</c:v>
                </c:pt>
                <c:pt idx="1039">
                  <c:v>0</c:v>
                </c:pt>
                <c:pt idx="1040">
                  <c:v>0.14000000000000001</c:v>
                </c:pt>
                <c:pt idx="1041">
                  <c:v>0</c:v>
                </c:pt>
                <c:pt idx="1042">
                  <c:v>0.06</c:v>
                </c:pt>
                <c:pt idx="1043">
                  <c:v>0</c:v>
                </c:pt>
                <c:pt idx="1044">
                  <c:v>0.09</c:v>
                </c:pt>
                <c:pt idx="1045">
                  <c:v>0</c:v>
                </c:pt>
                <c:pt idx="1046">
                  <c:v>0.28000000000000003</c:v>
                </c:pt>
                <c:pt idx="1047">
                  <c:v>0.01</c:v>
                </c:pt>
                <c:pt idx="1048">
                  <c:v>0</c:v>
                </c:pt>
                <c:pt idx="1049">
                  <c:v>0.06</c:v>
                </c:pt>
                <c:pt idx="1050">
                  <c:v>0.05</c:v>
                </c:pt>
                <c:pt idx="1051">
                  <c:v>0</c:v>
                </c:pt>
                <c:pt idx="1052">
                  <c:v>0.11</c:v>
                </c:pt>
                <c:pt idx="1053">
                  <c:v>0</c:v>
                </c:pt>
                <c:pt idx="1054">
                  <c:v>0.08</c:v>
                </c:pt>
                <c:pt idx="1055">
                  <c:v>0</c:v>
                </c:pt>
                <c:pt idx="1056">
                  <c:v>0.25</c:v>
                </c:pt>
                <c:pt idx="1057">
                  <c:v>7.0000000000000007E-2</c:v>
                </c:pt>
                <c:pt idx="1058">
                  <c:v>0.1</c:v>
                </c:pt>
                <c:pt idx="1059">
                  <c:v>0.08</c:v>
                </c:pt>
                <c:pt idx="1060">
                  <c:v>7.0000000000000007E-2</c:v>
                </c:pt>
                <c:pt idx="1061">
                  <c:v>0.05</c:v>
                </c:pt>
                <c:pt idx="1062">
                  <c:v>0</c:v>
                </c:pt>
                <c:pt idx="1063">
                  <c:v>0.01</c:v>
                </c:pt>
                <c:pt idx="1064">
                  <c:v>0.03</c:v>
                </c:pt>
                <c:pt idx="1065">
                  <c:v>0</c:v>
                </c:pt>
                <c:pt idx="1066">
                  <c:v>0.02</c:v>
                </c:pt>
                <c:pt idx="1067">
                  <c:v>0.15</c:v>
                </c:pt>
                <c:pt idx="1068">
                  <c:v>0.09</c:v>
                </c:pt>
                <c:pt idx="1069">
                  <c:v>0</c:v>
                </c:pt>
                <c:pt idx="1070">
                  <c:v>0</c:v>
                </c:pt>
                <c:pt idx="1071">
                  <c:v>0.02</c:v>
                </c:pt>
                <c:pt idx="1072">
                  <c:v>0.06</c:v>
                </c:pt>
                <c:pt idx="1073">
                  <c:v>0</c:v>
                </c:pt>
                <c:pt idx="1074">
                  <c:v>0</c:v>
                </c:pt>
                <c:pt idx="1075">
                  <c:v>0.12</c:v>
                </c:pt>
                <c:pt idx="1076">
                  <c:v>0</c:v>
                </c:pt>
                <c:pt idx="1077">
                  <c:v>0</c:v>
                </c:pt>
                <c:pt idx="1078">
                  <c:v>0</c:v>
                </c:pt>
                <c:pt idx="1079">
                  <c:v>7.0000000000000007E-2</c:v>
                </c:pt>
                <c:pt idx="1080">
                  <c:v>0.03</c:v>
                </c:pt>
                <c:pt idx="1081">
                  <c:v>0.2</c:v>
                </c:pt>
                <c:pt idx="1082">
                  <c:v>0.06</c:v>
                </c:pt>
                <c:pt idx="1083">
                  <c:v>0</c:v>
                </c:pt>
                <c:pt idx="1084">
                  <c:v>0</c:v>
                </c:pt>
                <c:pt idx="1085">
                  <c:v>0.13</c:v>
                </c:pt>
                <c:pt idx="1086">
                  <c:v>0.09</c:v>
                </c:pt>
                <c:pt idx="1087">
                  <c:v>0.1</c:v>
                </c:pt>
                <c:pt idx="1088">
                  <c:v>0.34</c:v>
                </c:pt>
                <c:pt idx="1089">
                  <c:v>0</c:v>
                </c:pt>
                <c:pt idx="1090">
                  <c:v>0.04</c:v>
                </c:pt>
                <c:pt idx="1091">
                  <c:v>0</c:v>
                </c:pt>
                <c:pt idx="1092">
                  <c:v>0</c:v>
                </c:pt>
                <c:pt idx="1093">
                  <c:v>0.09</c:v>
                </c:pt>
                <c:pt idx="1094">
                  <c:v>0.02</c:v>
                </c:pt>
                <c:pt idx="1095">
                  <c:v>0.03</c:v>
                </c:pt>
                <c:pt idx="1096">
                  <c:v>0.1</c:v>
                </c:pt>
                <c:pt idx="1097">
                  <c:v>0.44</c:v>
                </c:pt>
                <c:pt idx="1098">
                  <c:v>0.03</c:v>
                </c:pt>
                <c:pt idx="1099">
                  <c:v>0.04</c:v>
                </c:pt>
                <c:pt idx="1100">
                  <c:v>0.22</c:v>
                </c:pt>
                <c:pt idx="1101">
                  <c:v>0.04</c:v>
                </c:pt>
                <c:pt idx="1102">
                  <c:v>0.11</c:v>
                </c:pt>
                <c:pt idx="1103">
                  <c:v>0.04</c:v>
                </c:pt>
                <c:pt idx="1104">
                  <c:v>0.21</c:v>
                </c:pt>
                <c:pt idx="1105">
                  <c:v>0.06</c:v>
                </c:pt>
                <c:pt idx="1106">
                  <c:v>7.0000000000000007E-2</c:v>
                </c:pt>
                <c:pt idx="1107">
                  <c:v>0.02</c:v>
                </c:pt>
                <c:pt idx="1108">
                  <c:v>0</c:v>
                </c:pt>
                <c:pt idx="1109">
                  <c:v>0.05</c:v>
                </c:pt>
                <c:pt idx="1110">
                  <c:v>0.01</c:v>
                </c:pt>
                <c:pt idx="1111">
                  <c:v>0.01</c:v>
                </c:pt>
                <c:pt idx="1112">
                  <c:v>0.26</c:v>
                </c:pt>
                <c:pt idx="1113">
                  <c:v>0.02</c:v>
                </c:pt>
                <c:pt idx="1114">
                  <c:v>0</c:v>
                </c:pt>
                <c:pt idx="1115">
                  <c:v>0.02</c:v>
                </c:pt>
                <c:pt idx="1116">
                  <c:v>0</c:v>
                </c:pt>
                <c:pt idx="1117">
                  <c:v>0.03</c:v>
                </c:pt>
                <c:pt idx="1118">
                  <c:v>0</c:v>
                </c:pt>
                <c:pt idx="1119">
                  <c:v>0.03</c:v>
                </c:pt>
                <c:pt idx="1120">
                  <c:v>0.16</c:v>
                </c:pt>
                <c:pt idx="1121">
                  <c:v>7.0000000000000007E-2</c:v>
                </c:pt>
                <c:pt idx="1122">
                  <c:v>0.02</c:v>
                </c:pt>
                <c:pt idx="1123">
                  <c:v>0.18</c:v>
                </c:pt>
                <c:pt idx="1124">
                  <c:v>0.05</c:v>
                </c:pt>
                <c:pt idx="1125">
                  <c:v>0.01</c:v>
                </c:pt>
                <c:pt idx="1126">
                  <c:v>0</c:v>
                </c:pt>
                <c:pt idx="1127">
                  <c:v>0</c:v>
                </c:pt>
                <c:pt idx="1128">
                  <c:v>0.01</c:v>
                </c:pt>
                <c:pt idx="1129">
                  <c:v>0.05</c:v>
                </c:pt>
                <c:pt idx="1130">
                  <c:v>0.1</c:v>
                </c:pt>
                <c:pt idx="1131">
                  <c:v>0.01</c:v>
                </c:pt>
                <c:pt idx="1132">
                  <c:v>0.08</c:v>
                </c:pt>
                <c:pt idx="1133">
                  <c:v>0.23</c:v>
                </c:pt>
                <c:pt idx="1134">
                  <c:v>0.02</c:v>
                </c:pt>
                <c:pt idx="1135">
                  <c:v>0.98</c:v>
                </c:pt>
                <c:pt idx="1136">
                  <c:v>0.03</c:v>
                </c:pt>
                <c:pt idx="1137">
                  <c:v>0.01</c:v>
                </c:pt>
                <c:pt idx="1138">
                  <c:v>0</c:v>
                </c:pt>
                <c:pt idx="1139">
                  <c:v>0</c:v>
                </c:pt>
                <c:pt idx="1140">
                  <c:v>0</c:v>
                </c:pt>
                <c:pt idx="1141">
                  <c:v>0.2</c:v>
                </c:pt>
                <c:pt idx="1142">
                  <c:v>0</c:v>
                </c:pt>
                <c:pt idx="1143">
                  <c:v>0.09</c:v>
                </c:pt>
                <c:pt idx="1144">
                  <c:v>0</c:v>
                </c:pt>
                <c:pt idx="1145">
                  <c:v>7.0000000000000007E-2</c:v>
                </c:pt>
                <c:pt idx="1146">
                  <c:v>0.06</c:v>
                </c:pt>
                <c:pt idx="1147">
                  <c:v>0.03</c:v>
                </c:pt>
                <c:pt idx="1148">
                  <c:v>0</c:v>
                </c:pt>
                <c:pt idx="1149">
                  <c:v>0.03</c:v>
                </c:pt>
                <c:pt idx="1150">
                  <c:v>0.04</c:v>
                </c:pt>
                <c:pt idx="1151">
                  <c:v>0</c:v>
                </c:pt>
                <c:pt idx="1152">
                  <c:v>0.23</c:v>
                </c:pt>
                <c:pt idx="1153">
                  <c:v>0</c:v>
                </c:pt>
                <c:pt idx="1154">
                  <c:v>0.09</c:v>
                </c:pt>
                <c:pt idx="1155">
                  <c:v>0</c:v>
                </c:pt>
                <c:pt idx="1156">
                  <c:v>0</c:v>
                </c:pt>
                <c:pt idx="1157">
                  <c:v>0</c:v>
                </c:pt>
                <c:pt idx="1158">
                  <c:v>0.01</c:v>
                </c:pt>
                <c:pt idx="1159">
                  <c:v>0</c:v>
                </c:pt>
                <c:pt idx="1160">
                  <c:v>0.12</c:v>
                </c:pt>
                <c:pt idx="1161">
                  <c:v>0.23</c:v>
                </c:pt>
                <c:pt idx="1162">
                  <c:v>0.02</c:v>
                </c:pt>
                <c:pt idx="1163">
                  <c:v>0.09</c:v>
                </c:pt>
                <c:pt idx="1164">
                  <c:v>0.04</c:v>
                </c:pt>
                <c:pt idx="1165">
                  <c:v>0.01</c:v>
                </c:pt>
                <c:pt idx="1166">
                  <c:v>0.02</c:v>
                </c:pt>
                <c:pt idx="1167">
                  <c:v>0.02</c:v>
                </c:pt>
                <c:pt idx="1168">
                  <c:v>0.05</c:v>
                </c:pt>
                <c:pt idx="1169">
                  <c:v>0.49</c:v>
                </c:pt>
                <c:pt idx="1170">
                  <c:v>0.01</c:v>
                </c:pt>
                <c:pt idx="1171">
                  <c:v>7.0000000000000007E-2</c:v>
                </c:pt>
                <c:pt idx="1172">
                  <c:v>0.11</c:v>
                </c:pt>
                <c:pt idx="1173">
                  <c:v>0.01</c:v>
                </c:pt>
                <c:pt idx="1174">
                  <c:v>0</c:v>
                </c:pt>
                <c:pt idx="1175">
                  <c:v>0</c:v>
                </c:pt>
                <c:pt idx="1176">
                  <c:v>0</c:v>
                </c:pt>
                <c:pt idx="1177">
                  <c:v>0.01</c:v>
                </c:pt>
                <c:pt idx="1178">
                  <c:v>0.05</c:v>
                </c:pt>
                <c:pt idx="1179">
                  <c:v>0.01</c:v>
                </c:pt>
                <c:pt idx="1180">
                  <c:v>0.08</c:v>
                </c:pt>
                <c:pt idx="1181">
                  <c:v>0.02</c:v>
                </c:pt>
                <c:pt idx="1182">
                  <c:v>0</c:v>
                </c:pt>
                <c:pt idx="1183">
                  <c:v>0.03</c:v>
                </c:pt>
                <c:pt idx="1184">
                  <c:v>0</c:v>
                </c:pt>
                <c:pt idx="1185">
                  <c:v>0.28000000000000003</c:v>
                </c:pt>
                <c:pt idx="1186">
                  <c:v>0.05</c:v>
                </c:pt>
                <c:pt idx="1187">
                  <c:v>0</c:v>
                </c:pt>
                <c:pt idx="1188">
                  <c:v>0.05</c:v>
                </c:pt>
                <c:pt idx="1189">
                  <c:v>0.41</c:v>
                </c:pt>
                <c:pt idx="1190">
                  <c:v>0.1</c:v>
                </c:pt>
                <c:pt idx="1191">
                  <c:v>0.23</c:v>
                </c:pt>
                <c:pt idx="1192">
                  <c:v>0.03</c:v>
                </c:pt>
                <c:pt idx="1193">
                  <c:v>0.01</c:v>
                </c:pt>
                <c:pt idx="1194">
                  <c:v>7.0000000000000007E-2</c:v>
                </c:pt>
                <c:pt idx="1195">
                  <c:v>0.05</c:v>
                </c:pt>
                <c:pt idx="1196">
                  <c:v>0.01</c:v>
                </c:pt>
                <c:pt idx="1197">
                  <c:v>0.02</c:v>
                </c:pt>
                <c:pt idx="1198">
                  <c:v>0.16</c:v>
                </c:pt>
                <c:pt idx="1199">
                  <c:v>0.05</c:v>
                </c:pt>
                <c:pt idx="1200">
                  <c:v>0</c:v>
                </c:pt>
                <c:pt idx="1201">
                  <c:v>0.02</c:v>
                </c:pt>
                <c:pt idx="1202">
                  <c:v>0.04</c:v>
                </c:pt>
                <c:pt idx="1203">
                  <c:v>0</c:v>
                </c:pt>
                <c:pt idx="1204">
                  <c:v>0</c:v>
                </c:pt>
                <c:pt idx="1205">
                  <c:v>0.06</c:v>
                </c:pt>
                <c:pt idx="1206">
                  <c:v>0.03</c:v>
                </c:pt>
                <c:pt idx="1207">
                  <c:v>0</c:v>
                </c:pt>
                <c:pt idx="1208">
                  <c:v>0.15</c:v>
                </c:pt>
                <c:pt idx="1209">
                  <c:v>0.02</c:v>
                </c:pt>
                <c:pt idx="1210">
                  <c:v>0.11</c:v>
                </c:pt>
                <c:pt idx="1211">
                  <c:v>0.09</c:v>
                </c:pt>
                <c:pt idx="1212">
                  <c:v>0.04</c:v>
                </c:pt>
                <c:pt idx="1213">
                  <c:v>0</c:v>
                </c:pt>
                <c:pt idx="1214">
                  <c:v>0.05</c:v>
                </c:pt>
                <c:pt idx="1215">
                  <c:v>0</c:v>
                </c:pt>
                <c:pt idx="1216">
                  <c:v>0.19</c:v>
                </c:pt>
                <c:pt idx="1217">
                  <c:v>0</c:v>
                </c:pt>
                <c:pt idx="1218">
                  <c:v>0.06</c:v>
                </c:pt>
                <c:pt idx="1219">
                  <c:v>0</c:v>
                </c:pt>
                <c:pt idx="1220">
                  <c:v>0.01</c:v>
                </c:pt>
                <c:pt idx="1221">
                  <c:v>0.05</c:v>
                </c:pt>
                <c:pt idx="1222">
                  <c:v>0</c:v>
                </c:pt>
                <c:pt idx="1223">
                  <c:v>0.03</c:v>
                </c:pt>
                <c:pt idx="1224">
                  <c:v>0.59</c:v>
                </c:pt>
                <c:pt idx="1225">
                  <c:v>7.0000000000000007E-2</c:v>
                </c:pt>
                <c:pt idx="1226">
                  <c:v>0.04</c:v>
                </c:pt>
                <c:pt idx="1227">
                  <c:v>0.04</c:v>
                </c:pt>
                <c:pt idx="1228">
                  <c:v>0.01</c:v>
                </c:pt>
                <c:pt idx="1229">
                  <c:v>0</c:v>
                </c:pt>
                <c:pt idx="1230">
                  <c:v>0</c:v>
                </c:pt>
                <c:pt idx="1231">
                  <c:v>0</c:v>
                </c:pt>
                <c:pt idx="1232">
                  <c:v>0.01</c:v>
                </c:pt>
                <c:pt idx="1233">
                  <c:v>0</c:v>
                </c:pt>
                <c:pt idx="1234">
                  <c:v>0</c:v>
                </c:pt>
                <c:pt idx="1235">
                  <c:v>0.17</c:v>
                </c:pt>
                <c:pt idx="1236">
                  <c:v>0.28000000000000003</c:v>
                </c:pt>
                <c:pt idx="1237">
                  <c:v>0.04</c:v>
                </c:pt>
                <c:pt idx="1238">
                  <c:v>0</c:v>
                </c:pt>
                <c:pt idx="1239">
                  <c:v>0.1</c:v>
                </c:pt>
                <c:pt idx="1240">
                  <c:v>0.24</c:v>
                </c:pt>
                <c:pt idx="1241">
                  <c:v>0.24</c:v>
                </c:pt>
                <c:pt idx="1242">
                  <c:v>0</c:v>
                </c:pt>
                <c:pt idx="1243">
                  <c:v>0</c:v>
                </c:pt>
                <c:pt idx="1244">
                  <c:v>0.08</c:v>
                </c:pt>
                <c:pt idx="1245">
                  <c:v>0.06</c:v>
                </c:pt>
                <c:pt idx="1246">
                  <c:v>0.08</c:v>
                </c:pt>
                <c:pt idx="1247">
                  <c:v>0</c:v>
                </c:pt>
                <c:pt idx="1248">
                  <c:v>0</c:v>
                </c:pt>
                <c:pt idx="1249">
                  <c:v>0.01</c:v>
                </c:pt>
                <c:pt idx="1250">
                  <c:v>0</c:v>
                </c:pt>
                <c:pt idx="1251">
                  <c:v>0</c:v>
                </c:pt>
                <c:pt idx="1252">
                  <c:v>0.2</c:v>
                </c:pt>
                <c:pt idx="1253">
                  <c:v>0</c:v>
                </c:pt>
                <c:pt idx="1254">
                  <c:v>0</c:v>
                </c:pt>
                <c:pt idx="1255">
                  <c:v>0.05</c:v>
                </c:pt>
                <c:pt idx="1256">
                  <c:v>0.18</c:v>
                </c:pt>
                <c:pt idx="1257">
                  <c:v>0.17</c:v>
                </c:pt>
                <c:pt idx="1258">
                  <c:v>0</c:v>
                </c:pt>
                <c:pt idx="1259">
                  <c:v>0.08</c:v>
                </c:pt>
                <c:pt idx="1260">
                  <c:v>0</c:v>
                </c:pt>
                <c:pt idx="1261">
                  <c:v>0.25</c:v>
                </c:pt>
                <c:pt idx="1262">
                  <c:v>0</c:v>
                </c:pt>
                <c:pt idx="1263">
                  <c:v>0.01</c:v>
                </c:pt>
                <c:pt idx="1264">
                  <c:v>0.03</c:v>
                </c:pt>
                <c:pt idx="1265">
                  <c:v>0</c:v>
                </c:pt>
                <c:pt idx="1266">
                  <c:v>0.03</c:v>
                </c:pt>
                <c:pt idx="1267">
                  <c:v>0</c:v>
                </c:pt>
                <c:pt idx="1268">
                  <c:v>0.13</c:v>
                </c:pt>
                <c:pt idx="1269">
                  <c:v>0.12</c:v>
                </c:pt>
                <c:pt idx="1270">
                  <c:v>0.12</c:v>
                </c:pt>
                <c:pt idx="1271">
                  <c:v>0</c:v>
                </c:pt>
                <c:pt idx="1272">
                  <c:v>0</c:v>
                </c:pt>
                <c:pt idx="1273">
                  <c:v>7.0000000000000007E-2</c:v>
                </c:pt>
                <c:pt idx="1274">
                  <c:v>0.04</c:v>
                </c:pt>
                <c:pt idx="1275">
                  <c:v>0</c:v>
                </c:pt>
                <c:pt idx="1276">
                  <c:v>0.05</c:v>
                </c:pt>
                <c:pt idx="1277">
                  <c:v>0.03</c:v>
                </c:pt>
                <c:pt idx="1278">
                  <c:v>0.05</c:v>
                </c:pt>
                <c:pt idx="1279">
                  <c:v>7.0000000000000007E-2</c:v>
                </c:pt>
                <c:pt idx="1280">
                  <c:v>0.01</c:v>
                </c:pt>
                <c:pt idx="1281">
                  <c:v>0.18</c:v>
                </c:pt>
                <c:pt idx="1282">
                  <c:v>0</c:v>
                </c:pt>
                <c:pt idx="1283">
                  <c:v>0.27</c:v>
                </c:pt>
                <c:pt idx="1284">
                  <c:v>0</c:v>
                </c:pt>
                <c:pt idx="1285">
                  <c:v>0.06</c:v>
                </c:pt>
                <c:pt idx="1286">
                  <c:v>0.02</c:v>
                </c:pt>
                <c:pt idx="1287">
                  <c:v>0</c:v>
                </c:pt>
                <c:pt idx="1288">
                  <c:v>0.03</c:v>
                </c:pt>
                <c:pt idx="1289">
                  <c:v>7.0000000000000007E-2</c:v>
                </c:pt>
                <c:pt idx="1290">
                  <c:v>0.04</c:v>
                </c:pt>
                <c:pt idx="1291">
                  <c:v>7.0000000000000007E-2</c:v>
                </c:pt>
                <c:pt idx="1292">
                  <c:v>0</c:v>
                </c:pt>
                <c:pt idx="1293">
                  <c:v>0.06</c:v>
                </c:pt>
                <c:pt idx="1294">
                  <c:v>0.06</c:v>
                </c:pt>
                <c:pt idx="1295">
                  <c:v>0.08</c:v>
                </c:pt>
                <c:pt idx="1296">
                  <c:v>0</c:v>
                </c:pt>
                <c:pt idx="1297">
                  <c:v>0</c:v>
                </c:pt>
                <c:pt idx="1298">
                  <c:v>0.12</c:v>
                </c:pt>
                <c:pt idx="1299">
                  <c:v>0</c:v>
                </c:pt>
                <c:pt idx="1300">
                  <c:v>0</c:v>
                </c:pt>
                <c:pt idx="1301">
                  <c:v>0.12</c:v>
                </c:pt>
                <c:pt idx="1302">
                  <c:v>7.0000000000000007E-2</c:v>
                </c:pt>
                <c:pt idx="1303">
                  <c:v>0</c:v>
                </c:pt>
                <c:pt idx="1304">
                  <c:v>7.0000000000000007E-2</c:v>
                </c:pt>
                <c:pt idx="1305">
                  <c:v>0</c:v>
                </c:pt>
                <c:pt idx="1306">
                  <c:v>0</c:v>
                </c:pt>
                <c:pt idx="1307">
                  <c:v>7.0000000000000007E-2</c:v>
                </c:pt>
                <c:pt idx="1308">
                  <c:v>0.05</c:v>
                </c:pt>
                <c:pt idx="1309">
                  <c:v>0.16</c:v>
                </c:pt>
                <c:pt idx="1310">
                  <c:v>0</c:v>
                </c:pt>
                <c:pt idx="1311">
                  <c:v>0.03</c:v>
                </c:pt>
                <c:pt idx="1312">
                  <c:v>0.03</c:v>
                </c:pt>
                <c:pt idx="1313">
                  <c:v>0.2</c:v>
                </c:pt>
                <c:pt idx="1314">
                  <c:v>0.02</c:v>
                </c:pt>
                <c:pt idx="1315">
                  <c:v>0.11</c:v>
                </c:pt>
                <c:pt idx="1316">
                  <c:v>0.11</c:v>
                </c:pt>
                <c:pt idx="1317">
                  <c:v>0.16</c:v>
                </c:pt>
                <c:pt idx="1318">
                  <c:v>0.16</c:v>
                </c:pt>
                <c:pt idx="1319">
                  <c:v>0.16</c:v>
                </c:pt>
                <c:pt idx="1320">
                  <c:v>0</c:v>
                </c:pt>
                <c:pt idx="1321">
                  <c:v>0.13</c:v>
                </c:pt>
                <c:pt idx="1322">
                  <c:v>0.14000000000000001</c:v>
                </c:pt>
                <c:pt idx="1323">
                  <c:v>0.2</c:v>
                </c:pt>
                <c:pt idx="1324">
                  <c:v>0</c:v>
                </c:pt>
                <c:pt idx="1325">
                  <c:v>0.01</c:v>
                </c:pt>
                <c:pt idx="1326">
                  <c:v>0.23</c:v>
                </c:pt>
                <c:pt idx="1327">
                  <c:v>0.03</c:v>
                </c:pt>
                <c:pt idx="1328">
                  <c:v>0.1</c:v>
                </c:pt>
                <c:pt idx="1329">
                  <c:v>0</c:v>
                </c:pt>
                <c:pt idx="1330">
                  <c:v>0.05</c:v>
                </c:pt>
                <c:pt idx="1331">
                  <c:v>0.06</c:v>
                </c:pt>
                <c:pt idx="1332">
                  <c:v>0.04</c:v>
                </c:pt>
                <c:pt idx="1333">
                  <c:v>0.09</c:v>
                </c:pt>
                <c:pt idx="1334">
                  <c:v>0</c:v>
                </c:pt>
                <c:pt idx="1335">
                  <c:v>0.09</c:v>
                </c:pt>
                <c:pt idx="1336">
                  <c:v>0.15</c:v>
                </c:pt>
                <c:pt idx="1337">
                  <c:v>7.0000000000000007E-2</c:v>
                </c:pt>
                <c:pt idx="1338">
                  <c:v>0.01</c:v>
                </c:pt>
                <c:pt idx="1339">
                  <c:v>0.08</c:v>
                </c:pt>
                <c:pt idx="1340">
                  <c:v>0</c:v>
                </c:pt>
                <c:pt idx="1341">
                  <c:v>0</c:v>
                </c:pt>
                <c:pt idx="1342">
                  <c:v>0</c:v>
                </c:pt>
                <c:pt idx="1343">
                  <c:v>0</c:v>
                </c:pt>
                <c:pt idx="1344">
                  <c:v>0.22</c:v>
                </c:pt>
                <c:pt idx="1345">
                  <c:v>0</c:v>
                </c:pt>
                <c:pt idx="1346">
                  <c:v>0</c:v>
                </c:pt>
                <c:pt idx="1347">
                  <c:v>0.08</c:v>
                </c:pt>
                <c:pt idx="1348">
                  <c:v>0.01</c:v>
                </c:pt>
                <c:pt idx="1349">
                  <c:v>0.04</c:v>
                </c:pt>
                <c:pt idx="1350">
                  <c:v>0.1</c:v>
                </c:pt>
                <c:pt idx="1351">
                  <c:v>0.04</c:v>
                </c:pt>
                <c:pt idx="1352">
                  <c:v>0.06</c:v>
                </c:pt>
                <c:pt idx="1353">
                  <c:v>0.03</c:v>
                </c:pt>
                <c:pt idx="1354">
                  <c:v>0.03</c:v>
                </c:pt>
                <c:pt idx="1355">
                  <c:v>0</c:v>
                </c:pt>
                <c:pt idx="1356">
                  <c:v>0</c:v>
                </c:pt>
                <c:pt idx="1357">
                  <c:v>0</c:v>
                </c:pt>
                <c:pt idx="1358">
                  <c:v>0.22</c:v>
                </c:pt>
                <c:pt idx="1359">
                  <c:v>0.05</c:v>
                </c:pt>
                <c:pt idx="1360">
                  <c:v>0.21</c:v>
                </c:pt>
                <c:pt idx="1361">
                  <c:v>0.02</c:v>
                </c:pt>
                <c:pt idx="1362">
                  <c:v>0.11</c:v>
                </c:pt>
                <c:pt idx="1363">
                  <c:v>0.04</c:v>
                </c:pt>
                <c:pt idx="1364">
                  <c:v>0</c:v>
                </c:pt>
                <c:pt idx="1365">
                  <c:v>0.02</c:v>
                </c:pt>
                <c:pt idx="1366">
                  <c:v>0.02</c:v>
                </c:pt>
                <c:pt idx="1367">
                  <c:v>0.09</c:v>
                </c:pt>
                <c:pt idx="1368">
                  <c:v>0</c:v>
                </c:pt>
                <c:pt idx="1369">
                  <c:v>0</c:v>
                </c:pt>
                <c:pt idx="1370">
                  <c:v>0.03</c:v>
                </c:pt>
                <c:pt idx="1371">
                  <c:v>0.02</c:v>
                </c:pt>
                <c:pt idx="1372">
                  <c:v>7.0000000000000007E-2</c:v>
                </c:pt>
                <c:pt idx="1373">
                  <c:v>0</c:v>
                </c:pt>
                <c:pt idx="1374">
                  <c:v>0</c:v>
                </c:pt>
                <c:pt idx="1375">
                  <c:v>0.03</c:v>
                </c:pt>
                <c:pt idx="1376">
                  <c:v>0.02</c:v>
                </c:pt>
                <c:pt idx="1377">
                  <c:v>0</c:v>
                </c:pt>
                <c:pt idx="1378">
                  <c:v>0.03</c:v>
                </c:pt>
                <c:pt idx="1379">
                  <c:v>0</c:v>
                </c:pt>
                <c:pt idx="1380">
                  <c:v>0</c:v>
                </c:pt>
                <c:pt idx="1381">
                  <c:v>0.02</c:v>
                </c:pt>
                <c:pt idx="1382">
                  <c:v>0</c:v>
                </c:pt>
                <c:pt idx="1383">
                  <c:v>0</c:v>
                </c:pt>
                <c:pt idx="1384">
                  <c:v>0.01</c:v>
                </c:pt>
                <c:pt idx="1385">
                  <c:v>0.16</c:v>
                </c:pt>
                <c:pt idx="1386">
                  <c:v>0.04</c:v>
                </c:pt>
                <c:pt idx="1387">
                  <c:v>0.1</c:v>
                </c:pt>
                <c:pt idx="1388">
                  <c:v>0.22</c:v>
                </c:pt>
                <c:pt idx="1389">
                  <c:v>0</c:v>
                </c:pt>
                <c:pt idx="1390">
                  <c:v>0</c:v>
                </c:pt>
                <c:pt idx="1391">
                  <c:v>0.11</c:v>
                </c:pt>
                <c:pt idx="1392">
                  <c:v>0.04</c:v>
                </c:pt>
                <c:pt idx="1393">
                  <c:v>0.15</c:v>
                </c:pt>
                <c:pt idx="1394">
                  <c:v>0</c:v>
                </c:pt>
                <c:pt idx="1395">
                  <c:v>0.13</c:v>
                </c:pt>
                <c:pt idx="1396">
                  <c:v>0</c:v>
                </c:pt>
                <c:pt idx="1397">
                  <c:v>0</c:v>
                </c:pt>
                <c:pt idx="1398">
                  <c:v>7.0000000000000007E-2</c:v>
                </c:pt>
                <c:pt idx="1399">
                  <c:v>0.03</c:v>
                </c:pt>
                <c:pt idx="1400">
                  <c:v>0</c:v>
                </c:pt>
                <c:pt idx="1401">
                  <c:v>0.02</c:v>
                </c:pt>
                <c:pt idx="1402">
                  <c:v>0.02</c:v>
                </c:pt>
                <c:pt idx="1403">
                  <c:v>0.06</c:v>
                </c:pt>
                <c:pt idx="1404">
                  <c:v>7.0000000000000007E-2</c:v>
                </c:pt>
                <c:pt idx="1405">
                  <c:v>0.02</c:v>
                </c:pt>
                <c:pt idx="1406">
                  <c:v>0.24</c:v>
                </c:pt>
                <c:pt idx="1407">
                  <c:v>0.18</c:v>
                </c:pt>
                <c:pt idx="1408">
                  <c:v>0.02</c:v>
                </c:pt>
                <c:pt idx="1409">
                  <c:v>0.12</c:v>
                </c:pt>
                <c:pt idx="1410">
                  <c:v>0.01</c:v>
                </c:pt>
                <c:pt idx="1411">
                  <c:v>0</c:v>
                </c:pt>
                <c:pt idx="1412">
                  <c:v>1.1000000000000001</c:v>
                </c:pt>
                <c:pt idx="1413">
                  <c:v>0.04</c:v>
                </c:pt>
                <c:pt idx="1414">
                  <c:v>0</c:v>
                </c:pt>
                <c:pt idx="1415">
                  <c:v>0</c:v>
                </c:pt>
                <c:pt idx="1416">
                  <c:v>7.0000000000000007E-2</c:v>
                </c:pt>
                <c:pt idx="1417">
                  <c:v>7.0000000000000007E-2</c:v>
                </c:pt>
                <c:pt idx="1418">
                  <c:v>0</c:v>
                </c:pt>
                <c:pt idx="1419">
                  <c:v>7.0000000000000007E-2</c:v>
                </c:pt>
                <c:pt idx="1420">
                  <c:v>0</c:v>
                </c:pt>
                <c:pt idx="1421">
                  <c:v>0</c:v>
                </c:pt>
                <c:pt idx="1422">
                  <c:v>0</c:v>
                </c:pt>
                <c:pt idx="1423">
                  <c:v>0.02</c:v>
                </c:pt>
                <c:pt idx="1424">
                  <c:v>0.01</c:v>
                </c:pt>
                <c:pt idx="1425">
                  <c:v>0.08</c:v>
                </c:pt>
                <c:pt idx="1426">
                  <c:v>0.02</c:v>
                </c:pt>
                <c:pt idx="1427">
                  <c:v>0.04</c:v>
                </c:pt>
                <c:pt idx="1428">
                  <c:v>0.06</c:v>
                </c:pt>
                <c:pt idx="1429">
                  <c:v>0.1</c:v>
                </c:pt>
                <c:pt idx="1430">
                  <c:v>0</c:v>
                </c:pt>
                <c:pt idx="1431">
                  <c:v>0</c:v>
                </c:pt>
                <c:pt idx="1432">
                  <c:v>0.06</c:v>
                </c:pt>
                <c:pt idx="1433">
                  <c:v>0</c:v>
                </c:pt>
                <c:pt idx="1434">
                  <c:v>0</c:v>
                </c:pt>
                <c:pt idx="1435">
                  <c:v>0</c:v>
                </c:pt>
                <c:pt idx="1436">
                  <c:v>0.03</c:v>
                </c:pt>
                <c:pt idx="1437">
                  <c:v>0</c:v>
                </c:pt>
                <c:pt idx="1438">
                  <c:v>0</c:v>
                </c:pt>
                <c:pt idx="1439">
                  <c:v>0</c:v>
                </c:pt>
                <c:pt idx="1440">
                  <c:v>0.23</c:v>
                </c:pt>
                <c:pt idx="1441">
                  <c:v>0.01</c:v>
                </c:pt>
                <c:pt idx="1442">
                  <c:v>0</c:v>
                </c:pt>
                <c:pt idx="1443">
                  <c:v>0</c:v>
                </c:pt>
                <c:pt idx="1444">
                  <c:v>0.04</c:v>
                </c:pt>
                <c:pt idx="1445">
                  <c:v>0</c:v>
                </c:pt>
                <c:pt idx="1446">
                  <c:v>0.03</c:v>
                </c:pt>
                <c:pt idx="1447">
                  <c:v>0</c:v>
                </c:pt>
                <c:pt idx="1448">
                  <c:v>0.11</c:v>
                </c:pt>
                <c:pt idx="1449">
                  <c:v>0.05</c:v>
                </c:pt>
                <c:pt idx="1450">
                  <c:v>0.01</c:v>
                </c:pt>
                <c:pt idx="1451">
                  <c:v>0.02</c:v>
                </c:pt>
                <c:pt idx="1452">
                  <c:v>0</c:v>
                </c:pt>
                <c:pt idx="1453">
                  <c:v>0</c:v>
                </c:pt>
                <c:pt idx="1454">
                  <c:v>0</c:v>
                </c:pt>
                <c:pt idx="1455">
                  <c:v>0</c:v>
                </c:pt>
                <c:pt idx="1456">
                  <c:v>0</c:v>
                </c:pt>
                <c:pt idx="1457">
                  <c:v>0</c:v>
                </c:pt>
                <c:pt idx="1458">
                  <c:v>0</c:v>
                </c:pt>
                <c:pt idx="1459">
                  <c:v>0.09</c:v>
                </c:pt>
                <c:pt idx="1460">
                  <c:v>0</c:v>
                </c:pt>
                <c:pt idx="1461">
                  <c:v>0.04</c:v>
                </c:pt>
                <c:pt idx="1462">
                  <c:v>0.04</c:v>
                </c:pt>
                <c:pt idx="1463">
                  <c:v>0.03</c:v>
                </c:pt>
                <c:pt idx="1464">
                  <c:v>0.05</c:v>
                </c:pt>
                <c:pt idx="1465">
                  <c:v>0.09</c:v>
                </c:pt>
                <c:pt idx="1466">
                  <c:v>0</c:v>
                </c:pt>
                <c:pt idx="1467">
                  <c:v>0</c:v>
                </c:pt>
                <c:pt idx="1468">
                  <c:v>0.03</c:v>
                </c:pt>
                <c:pt idx="1469">
                  <c:v>0.03</c:v>
                </c:pt>
                <c:pt idx="1470">
                  <c:v>0.06</c:v>
                </c:pt>
                <c:pt idx="1471">
                  <c:v>0</c:v>
                </c:pt>
                <c:pt idx="1472">
                  <c:v>0.02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31556224"/>
        <c:axId val="231557760"/>
      </c:scatterChart>
      <c:valAx>
        <c:axId val="231556224"/>
        <c:scaling>
          <c:orientation val="minMax"/>
        </c:scaling>
        <c:delete val="0"/>
        <c:axPos val="b"/>
        <c:majorTickMark val="out"/>
        <c:minorTickMark val="none"/>
        <c:tickLblPos val="nextTo"/>
        <c:crossAx val="231557760"/>
        <c:crosses val="autoZero"/>
        <c:crossBetween val="midCat"/>
      </c:valAx>
      <c:valAx>
        <c:axId val="231557760"/>
        <c:scaling>
          <c:orientation val="minMax"/>
        </c:scaling>
        <c:delete val="0"/>
        <c:axPos val="l"/>
        <c:majorGridlines/>
        <c:numFmt formatCode="0.00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da-DK"/>
          </a:p>
        </c:txPr>
        <c:crossAx val="231556224"/>
        <c:crosses val="autoZero"/>
        <c:crossBetween val="midCat"/>
      </c:valAx>
    </c:plotArea>
    <c:plotVisOnly val="1"/>
    <c:dispBlanksAs val="gap"/>
    <c:showDLblsOverMax val="0"/>
  </c:chart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3076575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30" tIns="49515" rIns="99030" bIns="49515" numCol="1" anchor="t" anchorCtr="0" compatLnSpc="1">
            <a:prstTxWarp prst="textNoShape">
              <a:avLst/>
            </a:prstTxWarp>
          </a:bodyPr>
          <a:lstStyle>
            <a:lvl1pPr defTabSz="990426">
              <a:spcBef>
                <a:spcPct val="0"/>
              </a:spcBef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da-DK" altLang="da-DK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1138" y="1"/>
            <a:ext cx="3076575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30" tIns="49515" rIns="99030" bIns="49515" numCol="1" anchor="t" anchorCtr="0" compatLnSpc="1">
            <a:prstTxWarp prst="textNoShape">
              <a:avLst/>
            </a:prstTxWarp>
          </a:bodyPr>
          <a:lstStyle>
            <a:lvl1pPr algn="r" defTabSz="990426">
              <a:spcBef>
                <a:spcPct val="0"/>
              </a:spcBef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da-DK" altLang="da-DK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1852"/>
            <a:ext cx="3076575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30" tIns="49515" rIns="99030" bIns="49515" numCol="1" anchor="b" anchorCtr="0" compatLnSpc="1">
            <a:prstTxWarp prst="textNoShape">
              <a:avLst/>
            </a:prstTxWarp>
          </a:bodyPr>
          <a:lstStyle>
            <a:lvl1pPr defTabSz="990426">
              <a:spcBef>
                <a:spcPct val="0"/>
              </a:spcBef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da-DK" altLang="da-DK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1138" y="9721852"/>
            <a:ext cx="3076575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30" tIns="49515" rIns="99030" bIns="49515" numCol="1" anchor="b" anchorCtr="0" compatLnSpc="1">
            <a:prstTxWarp prst="textNoShape">
              <a:avLst/>
            </a:prstTxWarp>
          </a:bodyPr>
          <a:lstStyle>
            <a:lvl1pPr algn="r" defTabSz="990426">
              <a:spcBef>
                <a:spcPct val="0"/>
              </a:spcBef>
              <a:defRPr sz="1300">
                <a:latin typeface="Arial" charset="0"/>
              </a:defRPr>
            </a:lvl1pPr>
          </a:lstStyle>
          <a:p>
            <a:pPr>
              <a:defRPr/>
            </a:pPr>
            <a:fld id="{3748CF68-8A19-4F06-8C2F-CE84087BE7AF}" type="slidenum">
              <a:rPr lang="da-DK" altLang="da-DK"/>
              <a:pPr>
                <a:defRPr/>
              </a:pPr>
              <a:t>‹nr.›</a:t>
            </a:fld>
            <a:endParaRPr lang="da-DK" altLang="da-DK"/>
          </a:p>
        </p:txBody>
      </p:sp>
    </p:spTree>
    <p:extLst>
      <p:ext uri="{BB962C8B-B14F-4D97-AF65-F5344CB8AC3E}">
        <p14:creationId xmlns:p14="http://schemas.microsoft.com/office/powerpoint/2010/main" val="27416583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3076575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30" tIns="49515" rIns="99030" bIns="49515" numCol="1" anchor="t" anchorCtr="0" compatLnSpc="1">
            <a:prstTxWarp prst="textNoShape">
              <a:avLst/>
            </a:prstTxWarp>
          </a:bodyPr>
          <a:lstStyle>
            <a:lvl1pPr defTabSz="990426">
              <a:spcBef>
                <a:spcPct val="0"/>
              </a:spcBef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da-DK" altLang="da-DK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8" y="1"/>
            <a:ext cx="3076575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30" tIns="49515" rIns="99030" bIns="49515" numCol="1" anchor="t" anchorCtr="0" compatLnSpc="1">
            <a:prstTxWarp prst="textNoShape">
              <a:avLst/>
            </a:prstTxWarp>
          </a:bodyPr>
          <a:lstStyle>
            <a:lvl1pPr algn="r" defTabSz="990426">
              <a:spcBef>
                <a:spcPct val="0"/>
              </a:spcBef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da-DK" altLang="da-DK"/>
          </a:p>
        </p:txBody>
      </p:sp>
      <p:sp>
        <p:nvSpPr>
          <p:cNvPr id="112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2188" y="768350"/>
            <a:ext cx="5114925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4" y="4860925"/>
            <a:ext cx="5680075" cy="4605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30" tIns="49515" rIns="99030" bIns="495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a-DK" altLang="da-DK" noProof="0" smtClean="0"/>
              <a:t>Click to edit Master text styles</a:t>
            </a:r>
          </a:p>
          <a:p>
            <a:pPr lvl="1"/>
            <a:r>
              <a:rPr lang="da-DK" altLang="da-DK" noProof="0" smtClean="0"/>
              <a:t>Second level</a:t>
            </a:r>
          </a:p>
          <a:p>
            <a:pPr lvl="2"/>
            <a:r>
              <a:rPr lang="da-DK" altLang="da-DK" noProof="0" smtClean="0"/>
              <a:t>Third level</a:t>
            </a:r>
          </a:p>
          <a:p>
            <a:pPr lvl="3"/>
            <a:r>
              <a:rPr lang="da-DK" altLang="da-DK" noProof="0" smtClean="0"/>
              <a:t>Fourth level</a:t>
            </a:r>
          </a:p>
          <a:p>
            <a:pPr lvl="4"/>
            <a:r>
              <a:rPr lang="da-DK" altLang="da-DK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1852"/>
            <a:ext cx="3076575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30" tIns="49515" rIns="99030" bIns="49515" numCol="1" anchor="b" anchorCtr="0" compatLnSpc="1">
            <a:prstTxWarp prst="textNoShape">
              <a:avLst/>
            </a:prstTxWarp>
          </a:bodyPr>
          <a:lstStyle>
            <a:lvl1pPr defTabSz="990426">
              <a:spcBef>
                <a:spcPct val="0"/>
              </a:spcBef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da-DK" altLang="da-DK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8" y="9721852"/>
            <a:ext cx="3076575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30" tIns="49515" rIns="99030" bIns="49515" numCol="1" anchor="b" anchorCtr="0" compatLnSpc="1">
            <a:prstTxWarp prst="textNoShape">
              <a:avLst/>
            </a:prstTxWarp>
          </a:bodyPr>
          <a:lstStyle>
            <a:lvl1pPr algn="r" defTabSz="990426">
              <a:spcBef>
                <a:spcPct val="0"/>
              </a:spcBef>
              <a:defRPr sz="1300">
                <a:latin typeface="Arial" charset="0"/>
              </a:defRPr>
            </a:lvl1pPr>
          </a:lstStyle>
          <a:p>
            <a:pPr>
              <a:defRPr/>
            </a:pPr>
            <a:fld id="{B93D1F03-09FC-4BA0-9C0E-DF2F082A3823}" type="slidenum">
              <a:rPr lang="da-DK" altLang="da-DK"/>
              <a:pPr>
                <a:defRPr/>
              </a:pPr>
              <a:t>‹nr.›</a:t>
            </a:fld>
            <a:endParaRPr lang="da-DK" altLang="da-DK"/>
          </a:p>
        </p:txBody>
      </p:sp>
    </p:spTree>
    <p:extLst>
      <p:ext uri="{BB962C8B-B14F-4D97-AF65-F5344CB8AC3E}">
        <p14:creationId xmlns:p14="http://schemas.microsoft.com/office/powerpoint/2010/main" val="66901128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46221">
              <a:defRPr/>
            </a:pPr>
            <a:endParaRPr lang="da-DK" baseline="0" dirty="0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3D1F03-09FC-4BA0-9C0E-DF2F082A3823}" type="slidenum">
              <a:rPr lang="da-DK" altLang="da-DK" smtClean="0"/>
              <a:pPr>
                <a:defRPr/>
              </a:pPr>
              <a:t>1</a:t>
            </a:fld>
            <a:endParaRPr lang="da-DK" altLang="da-DK"/>
          </a:p>
        </p:txBody>
      </p:sp>
    </p:spTree>
    <p:extLst>
      <p:ext uri="{BB962C8B-B14F-4D97-AF65-F5344CB8AC3E}">
        <p14:creationId xmlns:p14="http://schemas.microsoft.com/office/powerpoint/2010/main" val="15234362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90426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819" indent="-285700" defTabSz="990426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2799" indent="-228559" defTabSz="990426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599918" indent="-228559" defTabSz="990426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038" indent="-228559" defTabSz="990426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157" indent="-228559" defTabSz="990426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276" indent="-228559" defTabSz="990426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8396" indent="-228559" defTabSz="990426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5515" indent="-228559" defTabSz="990426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9638857F-553F-4196-A09A-FC95FACEC8B6}" type="slidenum">
              <a:rPr lang="da-DK" altLang="da-DK" sz="1300"/>
              <a:pPr eaLnBrk="1" hangingPunct="1">
                <a:spcBef>
                  <a:spcPct val="0"/>
                </a:spcBef>
              </a:pPr>
              <a:t>2</a:t>
            </a:fld>
            <a:endParaRPr lang="da-DK" altLang="da-DK" sz="1300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da-DK" altLang="da-DK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-1800225" y="1927225"/>
            <a:ext cx="1697037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r>
              <a:rPr lang="en-GB" altLang="da-DK" sz="1000" b="1" smtClean="0">
                <a:solidFill>
                  <a:schemeClr val="bg1"/>
                </a:solidFill>
              </a:rPr>
              <a:t>Indsæt nyt billede:</a:t>
            </a:r>
            <a:br>
              <a:rPr lang="en-GB" altLang="da-DK" sz="1000" b="1" smtClean="0">
                <a:solidFill>
                  <a:schemeClr val="bg1"/>
                </a:solidFill>
              </a:rPr>
            </a:br>
            <a:r>
              <a:rPr lang="en-GB" altLang="da-DK" sz="1000" smtClean="0">
                <a:solidFill>
                  <a:schemeClr val="bg1"/>
                </a:solidFill>
              </a:rPr>
              <a:t>Format: B 254 x 190,5 mm</a:t>
            </a:r>
          </a:p>
          <a:p>
            <a:pPr algn="r">
              <a:spcBef>
                <a:spcPct val="50000"/>
              </a:spcBef>
              <a:defRPr/>
            </a:pPr>
            <a:r>
              <a:rPr lang="en-GB" altLang="da-DK" sz="1000" smtClean="0">
                <a:solidFill>
                  <a:schemeClr val="bg1"/>
                </a:solidFill>
              </a:rPr>
              <a:t>Efter indsættelse, </a:t>
            </a:r>
            <a:br>
              <a:rPr lang="en-GB" altLang="da-DK" sz="1000" smtClean="0">
                <a:solidFill>
                  <a:schemeClr val="bg1"/>
                </a:solidFill>
              </a:rPr>
            </a:br>
            <a:r>
              <a:rPr lang="en-GB" altLang="da-DK" sz="1000" smtClean="0">
                <a:solidFill>
                  <a:schemeClr val="bg1"/>
                </a:solidFill>
              </a:rPr>
              <a:t>højreklik på billedet </a:t>
            </a:r>
            <a:br>
              <a:rPr lang="en-GB" altLang="da-DK" sz="1000" smtClean="0">
                <a:solidFill>
                  <a:schemeClr val="bg1"/>
                </a:solidFill>
              </a:rPr>
            </a:br>
            <a:r>
              <a:rPr lang="en-GB" altLang="da-DK" sz="1000" smtClean="0">
                <a:solidFill>
                  <a:schemeClr val="bg1"/>
                </a:solidFill>
              </a:rPr>
              <a:t>og placér det bagerst. </a:t>
            </a:r>
            <a:br>
              <a:rPr lang="en-GB" altLang="da-DK" sz="1000" smtClean="0">
                <a:solidFill>
                  <a:schemeClr val="bg1"/>
                </a:solidFill>
              </a:rPr>
            </a:br>
            <a:r>
              <a:rPr lang="en-GB" altLang="da-DK" sz="1000" smtClean="0">
                <a:solidFill>
                  <a:schemeClr val="bg1"/>
                </a:solidFill>
              </a:rPr>
              <a:t>Delete det gamle foto</a:t>
            </a:r>
          </a:p>
        </p:txBody>
      </p:sp>
      <p:pic>
        <p:nvPicPr>
          <p:cNvPr id="5" name="Picture 17" descr="EPA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588" y="523875"/>
            <a:ext cx="3282950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77913" y="1779588"/>
            <a:ext cx="7202487" cy="2698750"/>
          </a:xfrm>
        </p:spPr>
        <p:txBody>
          <a:bodyPr anchor="t"/>
          <a:lstStyle>
            <a:lvl1pPr>
              <a:lnSpc>
                <a:spcPct val="91000"/>
              </a:lnSpc>
              <a:defRPr sz="9700"/>
            </a:lvl1pPr>
          </a:lstStyle>
          <a:p>
            <a:pPr lvl="0"/>
            <a:r>
              <a:rPr lang="da-DK" altLang="da-DK" noProof="0" smtClean="0"/>
              <a:t>Klik for at redigere i master</a:t>
            </a:r>
            <a:endParaRPr lang="en-GB" altLang="da-DK" noProof="0" smtClean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16013" y="4945063"/>
            <a:ext cx="7164387" cy="8382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da-DK" altLang="da-DK" noProof="0" smtClean="0"/>
              <a:t>Klik for at redigere i master</a:t>
            </a:r>
            <a:endParaRPr lang="en-GB" altLang="da-DK" noProof="0" smtClean="0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116013" y="6416675"/>
            <a:ext cx="1474787" cy="171450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endParaRPr lang="en-GB" altLang="da-DK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2663825" y="6416675"/>
            <a:ext cx="3816350" cy="1714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da-DK" smtClean="0"/>
              <a:t>Danish EPA</a:t>
            </a:r>
            <a:endParaRPr lang="en-GB" altLang="da-DK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416675"/>
            <a:ext cx="1727200" cy="1714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da-DK"/>
              <a:t>PAGE </a:t>
            </a:r>
            <a:fld id="{073559C5-7742-4527-8DB9-3B49F5D240A8}" type="slidenum">
              <a:rPr lang="en-GB" altLang="da-DK"/>
              <a:pPr>
                <a:defRPr/>
              </a:pPr>
              <a:t>‹nr.›</a:t>
            </a:fld>
            <a:endParaRPr lang="en-GB" altLang="da-DK"/>
          </a:p>
        </p:txBody>
      </p:sp>
    </p:spTree>
    <p:extLst>
      <p:ext uri="{BB962C8B-B14F-4D97-AF65-F5344CB8AC3E}">
        <p14:creationId xmlns:p14="http://schemas.microsoft.com/office/powerpoint/2010/main" val="9271804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da-DK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da-DK" smtClean="0"/>
              <a:t>Danish EPA</a:t>
            </a:r>
            <a:endParaRPr lang="en-GB" altLang="da-DK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da-DK"/>
              <a:t>PAGE </a:t>
            </a:r>
            <a:fld id="{C4C141F7-15F4-48C6-8240-8FF2197E13C3}" type="slidenum">
              <a:rPr lang="en-GB" altLang="da-DK"/>
              <a:pPr>
                <a:defRPr/>
              </a:pPr>
              <a:t>‹nr.›</a:t>
            </a:fld>
            <a:endParaRPr lang="en-GB" altLang="da-DK"/>
          </a:p>
        </p:txBody>
      </p:sp>
    </p:spTree>
    <p:extLst>
      <p:ext uri="{BB962C8B-B14F-4D97-AF65-F5344CB8AC3E}">
        <p14:creationId xmlns:p14="http://schemas.microsoft.com/office/powerpoint/2010/main" val="409744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6488113" y="333375"/>
            <a:ext cx="1792287" cy="5449888"/>
          </a:xfrm>
        </p:spPr>
        <p:txBody>
          <a:bodyPr vert="eaVert"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1108075" y="333375"/>
            <a:ext cx="5227638" cy="5449888"/>
          </a:xfrm>
        </p:spPr>
        <p:txBody>
          <a:bodyPr vert="eaVert"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da-DK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da-DK" smtClean="0"/>
              <a:t>Danish EPA</a:t>
            </a:r>
            <a:endParaRPr lang="en-GB" altLang="da-DK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da-DK"/>
              <a:t>PAGE </a:t>
            </a:r>
            <a:fld id="{5CD1712E-3CE3-4B2B-9B51-0D7407253254}" type="slidenum">
              <a:rPr lang="en-GB" altLang="da-DK"/>
              <a:pPr>
                <a:defRPr/>
              </a:pPr>
              <a:t>‹nr.›</a:t>
            </a:fld>
            <a:endParaRPr lang="en-GB" altLang="da-DK"/>
          </a:p>
        </p:txBody>
      </p:sp>
    </p:spTree>
    <p:extLst>
      <p:ext uri="{BB962C8B-B14F-4D97-AF65-F5344CB8AC3E}">
        <p14:creationId xmlns:p14="http://schemas.microsoft.com/office/powerpoint/2010/main" val="600221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el, tekst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108075" y="333375"/>
            <a:ext cx="7172325" cy="852488"/>
          </a:xfrm>
        </p:spPr>
        <p:txBody>
          <a:bodyPr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sz="half" idx="1"/>
          </p:nvPr>
        </p:nvSpPr>
        <p:spPr>
          <a:xfrm>
            <a:off x="1116013" y="1927225"/>
            <a:ext cx="3505200" cy="3856038"/>
          </a:xfrm>
        </p:spPr>
        <p:txBody>
          <a:bodyPr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773613" y="1927225"/>
            <a:ext cx="3506787" cy="3856038"/>
          </a:xfrm>
        </p:spPr>
        <p:txBody>
          <a:bodyPr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da-DK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da-DK" smtClean="0"/>
              <a:t>Danish EPA</a:t>
            </a:r>
            <a:endParaRPr lang="en-GB" altLang="da-DK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da-DK"/>
              <a:t>PAGE </a:t>
            </a:r>
            <a:fld id="{35065AF2-2B28-4BF1-AAE3-6936A2307B67}" type="slidenum">
              <a:rPr lang="en-GB" altLang="da-DK"/>
              <a:pPr>
                <a:defRPr/>
              </a:pPr>
              <a:t>‹nr.›</a:t>
            </a:fld>
            <a:endParaRPr lang="en-GB" altLang="da-DK"/>
          </a:p>
        </p:txBody>
      </p:sp>
    </p:spTree>
    <p:extLst>
      <p:ext uri="{BB962C8B-B14F-4D97-AF65-F5344CB8AC3E}">
        <p14:creationId xmlns:p14="http://schemas.microsoft.com/office/powerpoint/2010/main" val="27798072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-1800225" y="1927225"/>
            <a:ext cx="1697037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r>
              <a:rPr lang="en-GB" altLang="da-DK" sz="1000" b="1" smtClean="0">
                <a:solidFill>
                  <a:schemeClr val="bg1"/>
                </a:solidFill>
              </a:rPr>
              <a:t>Indsæt nyt billede:</a:t>
            </a:r>
            <a:br>
              <a:rPr lang="en-GB" altLang="da-DK" sz="1000" b="1" smtClean="0">
                <a:solidFill>
                  <a:schemeClr val="bg1"/>
                </a:solidFill>
              </a:rPr>
            </a:br>
            <a:r>
              <a:rPr lang="en-GB" altLang="da-DK" sz="1000" smtClean="0">
                <a:solidFill>
                  <a:schemeClr val="bg1"/>
                </a:solidFill>
              </a:rPr>
              <a:t>Format: B 254 x 190,5 mm</a:t>
            </a:r>
          </a:p>
          <a:p>
            <a:pPr algn="r">
              <a:spcBef>
                <a:spcPct val="50000"/>
              </a:spcBef>
              <a:defRPr/>
            </a:pPr>
            <a:r>
              <a:rPr lang="en-GB" altLang="da-DK" sz="1000" smtClean="0">
                <a:solidFill>
                  <a:schemeClr val="bg1"/>
                </a:solidFill>
              </a:rPr>
              <a:t>Efter indsættelse, </a:t>
            </a:r>
            <a:br>
              <a:rPr lang="en-GB" altLang="da-DK" sz="1000" smtClean="0">
                <a:solidFill>
                  <a:schemeClr val="bg1"/>
                </a:solidFill>
              </a:rPr>
            </a:br>
            <a:r>
              <a:rPr lang="en-GB" altLang="da-DK" sz="1000" smtClean="0">
                <a:solidFill>
                  <a:schemeClr val="bg1"/>
                </a:solidFill>
              </a:rPr>
              <a:t>højreklik på billedet </a:t>
            </a:r>
            <a:br>
              <a:rPr lang="en-GB" altLang="da-DK" sz="1000" smtClean="0">
                <a:solidFill>
                  <a:schemeClr val="bg1"/>
                </a:solidFill>
              </a:rPr>
            </a:br>
            <a:r>
              <a:rPr lang="en-GB" altLang="da-DK" sz="1000" smtClean="0">
                <a:solidFill>
                  <a:schemeClr val="bg1"/>
                </a:solidFill>
              </a:rPr>
              <a:t>og placér det bagerst. </a:t>
            </a:r>
            <a:br>
              <a:rPr lang="en-GB" altLang="da-DK" sz="1000" smtClean="0">
                <a:solidFill>
                  <a:schemeClr val="bg1"/>
                </a:solidFill>
              </a:rPr>
            </a:br>
            <a:r>
              <a:rPr lang="en-GB" altLang="da-DK" sz="1000" smtClean="0">
                <a:solidFill>
                  <a:schemeClr val="bg1"/>
                </a:solidFill>
              </a:rPr>
              <a:t>Delete det gamle foto</a:t>
            </a:r>
          </a:p>
        </p:txBody>
      </p:sp>
      <p:pic>
        <p:nvPicPr>
          <p:cNvPr id="5" name="Picture 14" descr="EPA1H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588" y="523875"/>
            <a:ext cx="3282950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Rectangle 5"/>
          <p:cNvSpPr>
            <a:spLocks noGrp="1" noChangeArrowheads="1"/>
          </p:cNvSpPr>
          <p:nvPr>
            <p:ph type="ctrTitle"/>
          </p:nvPr>
        </p:nvSpPr>
        <p:spPr>
          <a:xfrm>
            <a:off x="1077913" y="1779588"/>
            <a:ext cx="7202487" cy="2698750"/>
          </a:xfrm>
        </p:spPr>
        <p:txBody>
          <a:bodyPr anchor="t"/>
          <a:lstStyle>
            <a:lvl1pPr>
              <a:lnSpc>
                <a:spcPct val="91000"/>
              </a:lnSpc>
              <a:defRPr sz="97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altLang="da-DK" noProof="0" smtClean="0"/>
              <a:t>Click to edit Master title style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1116013" y="4945063"/>
            <a:ext cx="7164387" cy="8382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 altLang="da-DK" noProof="0" smtClean="0"/>
              <a:t>Click to edit Master subtitle style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dt" sz="half" idx="10"/>
          </p:nvPr>
        </p:nvSpPr>
        <p:spPr>
          <a:xfrm>
            <a:off x="1116013" y="6416675"/>
            <a:ext cx="1474787" cy="171450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endParaRPr lang="en-GB" altLang="da-DK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ftr" sz="quarter" idx="11"/>
          </p:nvPr>
        </p:nvSpPr>
        <p:spPr>
          <a:xfrm>
            <a:off x="2663825" y="6416675"/>
            <a:ext cx="3816350" cy="1714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da-DK" smtClean="0"/>
              <a:t>Danish EPA</a:t>
            </a:r>
            <a:endParaRPr lang="en-GB" altLang="da-DK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416675"/>
            <a:ext cx="1727200" cy="1714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da-DK"/>
              <a:t>PAGE </a:t>
            </a:r>
            <a:fld id="{E565592C-E466-48FF-8C56-167C7EE922B8}" type="slidenum">
              <a:rPr lang="en-GB" altLang="da-DK"/>
              <a:pPr>
                <a:defRPr/>
              </a:pPr>
              <a:t>‹nr.›</a:t>
            </a:fld>
            <a:endParaRPr lang="en-GB" altLang="da-DK"/>
          </a:p>
        </p:txBody>
      </p:sp>
    </p:spTree>
    <p:extLst>
      <p:ext uri="{BB962C8B-B14F-4D97-AF65-F5344CB8AC3E}">
        <p14:creationId xmlns:p14="http://schemas.microsoft.com/office/powerpoint/2010/main" val="11439425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da-DK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da-DK" smtClean="0"/>
              <a:t>Danish EPA</a:t>
            </a:r>
            <a:endParaRPr lang="en-GB" altLang="da-DK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da-DK"/>
              <a:t>PAGE </a:t>
            </a:r>
            <a:fld id="{9AD35D15-5D5D-41AD-BA39-E448C7BB3C18}" type="slidenum">
              <a:rPr lang="en-GB" altLang="da-DK"/>
              <a:pPr>
                <a:defRPr/>
              </a:pPr>
              <a:t>‹nr.›</a:t>
            </a:fld>
            <a:endParaRPr lang="en-GB" altLang="da-DK"/>
          </a:p>
        </p:txBody>
      </p:sp>
    </p:spTree>
    <p:extLst>
      <p:ext uri="{BB962C8B-B14F-4D97-AF65-F5344CB8AC3E}">
        <p14:creationId xmlns:p14="http://schemas.microsoft.com/office/powerpoint/2010/main" val="11703316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da-DK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da-DK" smtClean="0"/>
              <a:t>Danish EPA</a:t>
            </a:r>
            <a:endParaRPr lang="en-GB" altLang="da-DK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da-DK"/>
              <a:t>PAGE </a:t>
            </a:r>
            <a:fld id="{B9C81451-2415-46CC-96C1-802C28C7DE93}" type="slidenum">
              <a:rPr lang="en-GB" altLang="da-DK"/>
              <a:pPr>
                <a:defRPr/>
              </a:pPr>
              <a:t>‹nr.›</a:t>
            </a:fld>
            <a:endParaRPr lang="en-GB" altLang="da-DK"/>
          </a:p>
        </p:txBody>
      </p:sp>
    </p:spTree>
    <p:extLst>
      <p:ext uri="{BB962C8B-B14F-4D97-AF65-F5344CB8AC3E}">
        <p14:creationId xmlns:p14="http://schemas.microsoft.com/office/powerpoint/2010/main" val="31069546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1116013" y="1927225"/>
            <a:ext cx="3505200" cy="38560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773613" y="1927225"/>
            <a:ext cx="3506787" cy="38560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da-DK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da-DK" smtClean="0"/>
              <a:t>Danish EPA</a:t>
            </a:r>
            <a:endParaRPr lang="en-GB" altLang="da-DK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da-DK"/>
              <a:t>PAGE </a:t>
            </a:r>
            <a:fld id="{2C4E7BC5-B9E9-4742-9AB2-834DF3879E9B}" type="slidenum">
              <a:rPr lang="en-GB" altLang="da-DK"/>
              <a:pPr>
                <a:defRPr/>
              </a:pPr>
              <a:t>‹nr.›</a:t>
            </a:fld>
            <a:endParaRPr lang="en-GB" altLang="da-DK"/>
          </a:p>
        </p:txBody>
      </p:sp>
    </p:spTree>
    <p:extLst>
      <p:ext uri="{BB962C8B-B14F-4D97-AF65-F5344CB8AC3E}">
        <p14:creationId xmlns:p14="http://schemas.microsoft.com/office/powerpoint/2010/main" val="8609655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da-DK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da-DK" smtClean="0"/>
              <a:t>Danish EPA</a:t>
            </a:r>
            <a:endParaRPr lang="en-GB" altLang="da-DK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da-DK"/>
              <a:t>PAGE </a:t>
            </a:r>
            <a:fld id="{7B1B3698-428F-4074-AFE8-5D4F603F945B}" type="slidenum">
              <a:rPr lang="en-GB" altLang="da-DK"/>
              <a:pPr>
                <a:defRPr/>
              </a:pPr>
              <a:t>‹nr.›</a:t>
            </a:fld>
            <a:endParaRPr lang="en-GB" altLang="da-DK"/>
          </a:p>
        </p:txBody>
      </p:sp>
    </p:spTree>
    <p:extLst>
      <p:ext uri="{BB962C8B-B14F-4D97-AF65-F5344CB8AC3E}">
        <p14:creationId xmlns:p14="http://schemas.microsoft.com/office/powerpoint/2010/main" val="367743469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da-DK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da-DK" smtClean="0"/>
              <a:t>Danish EPA</a:t>
            </a:r>
            <a:endParaRPr lang="en-GB" altLang="da-DK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da-DK"/>
              <a:t>PAGE </a:t>
            </a:r>
            <a:fld id="{881B9096-1720-4634-86B6-87216C2B7212}" type="slidenum">
              <a:rPr lang="en-GB" altLang="da-DK"/>
              <a:pPr>
                <a:defRPr/>
              </a:pPr>
              <a:t>‹nr.›</a:t>
            </a:fld>
            <a:endParaRPr lang="en-GB" altLang="da-DK"/>
          </a:p>
        </p:txBody>
      </p:sp>
    </p:spTree>
    <p:extLst>
      <p:ext uri="{BB962C8B-B14F-4D97-AF65-F5344CB8AC3E}">
        <p14:creationId xmlns:p14="http://schemas.microsoft.com/office/powerpoint/2010/main" val="135674109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da-DK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da-DK" smtClean="0"/>
              <a:t>Danish EPA</a:t>
            </a:r>
            <a:endParaRPr lang="en-GB" altLang="da-DK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da-DK"/>
              <a:t>PAGE </a:t>
            </a:r>
            <a:fld id="{F620DBAF-497B-4E19-AAAD-A2CCC77B289D}" type="slidenum">
              <a:rPr lang="en-GB" altLang="da-DK"/>
              <a:pPr>
                <a:defRPr/>
              </a:pPr>
              <a:t>‹nr.›</a:t>
            </a:fld>
            <a:endParaRPr lang="en-GB" altLang="da-DK"/>
          </a:p>
        </p:txBody>
      </p:sp>
    </p:spTree>
    <p:extLst>
      <p:ext uri="{BB962C8B-B14F-4D97-AF65-F5344CB8AC3E}">
        <p14:creationId xmlns:p14="http://schemas.microsoft.com/office/powerpoint/2010/main" val="15826946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da-DK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da-DK" smtClean="0"/>
              <a:t>Danish EPA</a:t>
            </a:r>
            <a:endParaRPr lang="en-GB" altLang="da-DK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da-DK"/>
              <a:t>PAGE </a:t>
            </a:r>
            <a:fld id="{260F92DD-7FEC-46BE-9B5D-159475AA9754}" type="slidenum">
              <a:rPr lang="en-GB" altLang="da-DK"/>
              <a:pPr>
                <a:defRPr/>
              </a:pPr>
              <a:t>‹nr.›</a:t>
            </a:fld>
            <a:endParaRPr lang="en-GB" altLang="da-DK"/>
          </a:p>
        </p:txBody>
      </p:sp>
    </p:spTree>
    <p:extLst>
      <p:ext uri="{BB962C8B-B14F-4D97-AF65-F5344CB8AC3E}">
        <p14:creationId xmlns:p14="http://schemas.microsoft.com/office/powerpoint/2010/main" val="387848908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da-DK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da-DK" smtClean="0"/>
              <a:t>Danish EPA</a:t>
            </a:r>
            <a:endParaRPr lang="en-GB" altLang="da-DK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da-DK"/>
              <a:t>PAGE </a:t>
            </a:r>
            <a:fld id="{779D303D-E011-42C1-9278-79DC2505F7D1}" type="slidenum">
              <a:rPr lang="en-GB" altLang="da-DK"/>
              <a:pPr>
                <a:defRPr/>
              </a:pPr>
              <a:t>‹nr.›</a:t>
            </a:fld>
            <a:endParaRPr lang="en-GB" altLang="da-DK"/>
          </a:p>
        </p:txBody>
      </p:sp>
    </p:spTree>
    <p:extLst>
      <p:ext uri="{BB962C8B-B14F-4D97-AF65-F5344CB8AC3E}">
        <p14:creationId xmlns:p14="http://schemas.microsoft.com/office/powerpoint/2010/main" val="285206563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a-DK" noProof="0" smtClean="0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da-DK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da-DK" smtClean="0"/>
              <a:t>Danish EPA</a:t>
            </a:r>
            <a:endParaRPr lang="en-GB" altLang="da-DK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da-DK"/>
              <a:t>PAGE </a:t>
            </a:r>
            <a:fld id="{C4E9CDBC-A6D6-4EE3-9A49-404C799211BC}" type="slidenum">
              <a:rPr lang="en-GB" altLang="da-DK"/>
              <a:pPr>
                <a:defRPr/>
              </a:pPr>
              <a:t>‹nr.›</a:t>
            </a:fld>
            <a:endParaRPr lang="en-GB" altLang="da-DK"/>
          </a:p>
        </p:txBody>
      </p:sp>
    </p:spTree>
    <p:extLst>
      <p:ext uri="{BB962C8B-B14F-4D97-AF65-F5344CB8AC3E}">
        <p14:creationId xmlns:p14="http://schemas.microsoft.com/office/powerpoint/2010/main" val="362767487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da-DK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da-DK" smtClean="0"/>
              <a:t>Danish EPA</a:t>
            </a:r>
            <a:endParaRPr lang="en-GB" altLang="da-DK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da-DK"/>
              <a:t>PAGE </a:t>
            </a:r>
            <a:fld id="{FD2BA316-D291-4D95-AD35-6768FAF9D4ED}" type="slidenum">
              <a:rPr lang="en-GB" altLang="da-DK"/>
              <a:pPr>
                <a:defRPr/>
              </a:pPr>
              <a:t>‹nr.›</a:t>
            </a:fld>
            <a:endParaRPr lang="en-GB" altLang="da-DK"/>
          </a:p>
        </p:txBody>
      </p:sp>
    </p:spTree>
    <p:extLst>
      <p:ext uri="{BB962C8B-B14F-4D97-AF65-F5344CB8AC3E}">
        <p14:creationId xmlns:p14="http://schemas.microsoft.com/office/powerpoint/2010/main" val="346221345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6488113" y="333375"/>
            <a:ext cx="1792287" cy="5449888"/>
          </a:xfrm>
        </p:spPr>
        <p:txBody>
          <a:bodyPr vert="eaVert"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1108075" y="333375"/>
            <a:ext cx="5227638" cy="5449888"/>
          </a:xfrm>
        </p:spPr>
        <p:txBody>
          <a:bodyPr vert="eaVert"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da-DK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da-DK" smtClean="0"/>
              <a:t>Danish EPA</a:t>
            </a:r>
            <a:endParaRPr lang="en-GB" altLang="da-DK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da-DK"/>
              <a:t>PAGE </a:t>
            </a:r>
            <a:fld id="{C608EDFD-5E95-4903-9E83-A7501DC497E2}" type="slidenum">
              <a:rPr lang="en-GB" altLang="da-DK"/>
              <a:pPr>
                <a:defRPr/>
              </a:pPr>
              <a:t>‹nr.›</a:t>
            </a:fld>
            <a:endParaRPr lang="en-GB" altLang="da-DK"/>
          </a:p>
        </p:txBody>
      </p:sp>
    </p:spTree>
    <p:extLst>
      <p:ext uri="{BB962C8B-B14F-4D97-AF65-F5344CB8AC3E}">
        <p14:creationId xmlns:p14="http://schemas.microsoft.com/office/powerpoint/2010/main" val="6818063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da-DK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da-DK" smtClean="0"/>
              <a:t>Danish EPA</a:t>
            </a:r>
            <a:endParaRPr lang="en-GB" altLang="da-DK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da-DK"/>
              <a:t>PAGE </a:t>
            </a:r>
            <a:fld id="{9A676C38-20DD-4DA2-A951-D862CAF961CF}" type="slidenum">
              <a:rPr lang="en-GB" altLang="da-DK"/>
              <a:pPr>
                <a:defRPr/>
              </a:pPr>
              <a:t>‹nr.›</a:t>
            </a:fld>
            <a:endParaRPr lang="en-GB" altLang="da-DK"/>
          </a:p>
        </p:txBody>
      </p:sp>
    </p:spTree>
    <p:extLst>
      <p:ext uri="{BB962C8B-B14F-4D97-AF65-F5344CB8AC3E}">
        <p14:creationId xmlns:p14="http://schemas.microsoft.com/office/powerpoint/2010/main" val="20291130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1116013" y="1927225"/>
            <a:ext cx="3505200" cy="38560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773613" y="1927225"/>
            <a:ext cx="3506787" cy="38560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da-DK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da-DK" smtClean="0"/>
              <a:t>Danish EPA</a:t>
            </a:r>
            <a:endParaRPr lang="en-GB" altLang="da-DK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da-DK"/>
              <a:t>PAGE </a:t>
            </a:r>
            <a:fld id="{6568B8C8-DDCC-487A-B607-15FF237A358A}" type="slidenum">
              <a:rPr lang="en-GB" altLang="da-DK"/>
              <a:pPr>
                <a:defRPr/>
              </a:pPr>
              <a:t>‹nr.›</a:t>
            </a:fld>
            <a:endParaRPr lang="en-GB" altLang="da-DK"/>
          </a:p>
        </p:txBody>
      </p:sp>
    </p:spTree>
    <p:extLst>
      <p:ext uri="{BB962C8B-B14F-4D97-AF65-F5344CB8AC3E}">
        <p14:creationId xmlns:p14="http://schemas.microsoft.com/office/powerpoint/2010/main" val="28266554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da-DK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da-DK" smtClean="0"/>
              <a:t>Danish EPA</a:t>
            </a:r>
            <a:endParaRPr lang="en-GB" altLang="da-DK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da-DK"/>
              <a:t>PAGE </a:t>
            </a:r>
            <a:fld id="{8F55B685-5A46-49D5-A0C8-A56B5D27D8C5}" type="slidenum">
              <a:rPr lang="en-GB" altLang="da-DK"/>
              <a:pPr>
                <a:defRPr/>
              </a:pPr>
              <a:t>‹nr.›</a:t>
            </a:fld>
            <a:endParaRPr lang="en-GB" altLang="da-DK"/>
          </a:p>
        </p:txBody>
      </p:sp>
    </p:spTree>
    <p:extLst>
      <p:ext uri="{BB962C8B-B14F-4D97-AF65-F5344CB8AC3E}">
        <p14:creationId xmlns:p14="http://schemas.microsoft.com/office/powerpoint/2010/main" val="12648515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da-DK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da-DK" smtClean="0"/>
              <a:t>Danish EPA</a:t>
            </a:r>
            <a:endParaRPr lang="en-GB" altLang="da-DK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da-DK"/>
              <a:t>PAGE </a:t>
            </a:r>
            <a:fld id="{671F3A29-1EE9-4A1A-90EC-0E7B4D9C558D}" type="slidenum">
              <a:rPr lang="en-GB" altLang="da-DK"/>
              <a:pPr>
                <a:defRPr/>
              </a:pPr>
              <a:t>‹nr.›</a:t>
            </a:fld>
            <a:endParaRPr lang="en-GB" altLang="da-DK"/>
          </a:p>
        </p:txBody>
      </p:sp>
    </p:spTree>
    <p:extLst>
      <p:ext uri="{BB962C8B-B14F-4D97-AF65-F5344CB8AC3E}">
        <p14:creationId xmlns:p14="http://schemas.microsoft.com/office/powerpoint/2010/main" val="30887375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da-DK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da-DK" smtClean="0"/>
              <a:t>Danish EPA</a:t>
            </a:r>
            <a:endParaRPr lang="en-GB" altLang="da-DK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da-DK"/>
              <a:t>PAGE </a:t>
            </a:r>
            <a:fld id="{E5CCCB48-B57D-41C5-8DDA-E63719D96980}" type="slidenum">
              <a:rPr lang="en-GB" altLang="da-DK"/>
              <a:pPr>
                <a:defRPr/>
              </a:pPr>
              <a:t>‹nr.›</a:t>
            </a:fld>
            <a:endParaRPr lang="en-GB" altLang="da-DK"/>
          </a:p>
        </p:txBody>
      </p:sp>
    </p:spTree>
    <p:extLst>
      <p:ext uri="{BB962C8B-B14F-4D97-AF65-F5344CB8AC3E}">
        <p14:creationId xmlns:p14="http://schemas.microsoft.com/office/powerpoint/2010/main" val="12527622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da-DK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da-DK" smtClean="0"/>
              <a:t>Danish EPA</a:t>
            </a:r>
            <a:endParaRPr lang="en-GB" altLang="da-DK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da-DK"/>
              <a:t>PAGE </a:t>
            </a:r>
            <a:fld id="{BEBA74EB-7599-4D0F-89F3-A370F0A7FD76}" type="slidenum">
              <a:rPr lang="en-GB" altLang="da-DK"/>
              <a:pPr>
                <a:defRPr/>
              </a:pPr>
              <a:t>‹nr.›</a:t>
            </a:fld>
            <a:endParaRPr lang="en-GB" altLang="da-DK"/>
          </a:p>
        </p:txBody>
      </p:sp>
    </p:spTree>
    <p:extLst>
      <p:ext uri="{BB962C8B-B14F-4D97-AF65-F5344CB8AC3E}">
        <p14:creationId xmlns:p14="http://schemas.microsoft.com/office/powerpoint/2010/main" val="32997545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da-DK" noProof="0" smtClean="0"/>
              <a:t>Klik på ikonet for at tilføje et billede</a:t>
            </a:r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da-DK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da-DK" smtClean="0"/>
              <a:t>Danish EPA</a:t>
            </a:r>
            <a:endParaRPr lang="en-GB" altLang="da-DK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da-DK"/>
              <a:t>PAGE </a:t>
            </a:r>
            <a:fld id="{F3E4E0DD-D6B8-4F1C-9994-A3A32051BC9D}" type="slidenum">
              <a:rPr lang="en-GB" altLang="da-DK"/>
              <a:pPr>
                <a:defRPr/>
              </a:pPr>
              <a:t>‹nr.›</a:t>
            </a:fld>
            <a:endParaRPr lang="en-GB" altLang="da-DK"/>
          </a:p>
        </p:txBody>
      </p:sp>
    </p:spTree>
    <p:extLst>
      <p:ext uri="{BB962C8B-B14F-4D97-AF65-F5344CB8AC3E}">
        <p14:creationId xmlns:p14="http://schemas.microsoft.com/office/powerpoint/2010/main" val="23065759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4.wmf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08075" y="333375"/>
            <a:ext cx="7172325" cy="85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da-DK" altLang="da-DK" smtClean="0"/>
              <a:t>Klik for at redigere i master</a:t>
            </a:r>
            <a:endParaRPr lang="en-GB" altLang="da-DK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16013" y="1927225"/>
            <a:ext cx="7164387" cy="3856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a-DK" altLang="da-DK" smtClean="0"/>
              <a:t>Klik for at redigere i master</a:t>
            </a:r>
          </a:p>
          <a:p>
            <a:pPr lvl="1"/>
            <a:r>
              <a:rPr lang="da-DK" altLang="da-DK" smtClean="0"/>
              <a:t>Andet niveau</a:t>
            </a:r>
          </a:p>
          <a:p>
            <a:pPr lvl="2"/>
            <a:r>
              <a:rPr lang="da-DK" altLang="da-DK" smtClean="0"/>
              <a:t>Tredje niveau</a:t>
            </a:r>
          </a:p>
          <a:p>
            <a:pPr lvl="3"/>
            <a:r>
              <a:rPr lang="da-DK" altLang="da-DK" smtClean="0"/>
              <a:t>Fjerde niveau</a:t>
            </a:r>
          </a:p>
          <a:p>
            <a:pPr lvl="4"/>
            <a:r>
              <a:rPr lang="da-DK" altLang="da-DK" smtClean="0"/>
              <a:t>Femte niveau</a:t>
            </a:r>
            <a:endParaRPr lang="en-GB" altLang="da-DK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616575" y="6394450"/>
            <a:ext cx="1908175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800"/>
            </a:lvl1pPr>
          </a:lstStyle>
          <a:p>
            <a:pPr>
              <a:defRPr/>
            </a:pPr>
            <a:endParaRPr lang="en-GB" altLang="da-DK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116013" y="6394450"/>
            <a:ext cx="4535487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800"/>
            </a:lvl1pPr>
          </a:lstStyle>
          <a:p>
            <a:pPr>
              <a:defRPr/>
            </a:pPr>
            <a:r>
              <a:rPr lang="en-GB" altLang="da-DK" smtClean="0"/>
              <a:t>Danish EPA</a:t>
            </a:r>
            <a:endParaRPr lang="en-GB" altLang="da-DK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524750" y="6394450"/>
            <a:ext cx="755650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800"/>
            </a:lvl1pPr>
          </a:lstStyle>
          <a:p>
            <a:pPr>
              <a:defRPr/>
            </a:pPr>
            <a:r>
              <a:rPr lang="en-GB" altLang="da-DK"/>
              <a:t>PAGE </a:t>
            </a:r>
            <a:fld id="{2906E6F3-1ACD-4017-B4EF-59B4577AD942}" type="slidenum">
              <a:rPr lang="en-GB" altLang="da-DK"/>
              <a:pPr>
                <a:defRPr/>
              </a:pPr>
              <a:t>‹nr.›</a:t>
            </a:fld>
            <a:endParaRPr lang="en-GB" altLang="da-DK"/>
          </a:p>
        </p:txBody>
      </p:sp>
      <p:pic>
        <p:nvPicPr>
          <p:cNvPr id="1031" name="Picture 14" descr="fke3b.jp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81063" y="3009900"/>
            <a:ext cx="4667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3" name="TextBox 17"/>
          <p:cNvSpPr txBox="1">
            <a:spLocks noChangeArrowheads="1"/>
          </p:cNvSpPr>
          <p:nvPr/>
        </p:nvSpPr>
        <p:spPr bwMode="auto">
          <a:xfrm>
            <a:off x="-1455738" y="1916113"/>
            <a:ext cx="1347788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defRPr/>
            </a:pPr>
            <a:r>
              <a:rPr lang="en-GB" altLang="da-DK" sz="1000" b="1" smtClean="0">
                <a:solidFill>
                  <a:schemeClr val="bg1"/>
                </a:solidFill>
                <a:cs typeface="Arial" charset="0"/>
              </a:rPr>
              <a:t>Tekst starter uden punktopstilling</a:t>
            </a:r>
            <a:r>
              <a:rPr lang="en-GB" altLang="da-DK" sz="1000" smtClean="0">
                <a:solidFill>
                  <a:schemeClr val="bg1"/>
                </a:solidFill>
                <a:cs typeface="Arial" charset="0"/>
              </a:rPr>
              <a:t/>
            </a:r>
            <a:br>
              <a:rPr lang="en-GB" altLang="da-DK" sz="1000" smtClean="0">
                <a:solidFill>
                  <a:schemeClr val="bg1"/>
                </a:solidFill>
                <a:cs typeface="Arial" charset="0"/>
              </a:rPr>
            </a:br>
            <a:r>
              <a:rPr lang="en-GB" altLang="da-DK" sz="1000" smtClean="0">
                <a:solidFill>
                  <a:schemeClr val="bg1"/>
                </a:solidFill>
                <a:cs typeface="Arial" charset="0"/>
              </a:rPr>
              <a:t>For at få punktopstilling på teksten (flere niveauer findes), brug &gt;Forøg listeniveau-knappen i Topmenuen</a:t>
            </a:r>
          </a:p>
          <a:p>
            <a:pPr algn="r">
              <a:defRPr/>
            </a:pPr>
            <a:endParaRPr lang="en-GB" altLang="da-DK" sz="1000" smtClean="0">
              <a:solidFill>
                <a:schemeClr val="bg1"/>
              </a:solidFill>
              <a:cs typeface="Arial" charset="0"/>
            </a:endParaRPr>
          </a:p>
          <a:p>
            <a:pPr algn="r">
              <a:defRPr/>
            </a:pPr>
            <a:endParaRPr lang="en-GB" altLang="da-DK" sz="1000" smtClean="0">
              <a:solidFill>
                <a:schemeClr val="bg1"/>
              </a:solidFill>
              <a:cs typeface="Arial" charset="0"/>
            </a:endParaRPr>
          </a:p>
          <a:p>
            <a:pPr algn="r">
              <a:defRPr/>
            </a:pPr>
            <a:r>
              <a:rPr lang="en-GB" altLang="da-DK" sz="1000" smtClean="0">
                <a:solidFill>
                  <a:schemeClr val="bg1"/>
                </a:solidFill>
                <a:cs typeface="Arial" charset="0"/>
              </a:rPr>
              <a:t>For at få venstrestillet tekst uden punktopstilling, brug &gt;Formindsk listeniveau-knappen i Topmenuen</a:t>
            </a:r>
          </a:p>
        </p:txBody>
      </p:sp>
      <p:pic>
        <p:nvPicPr>
          <p:cNvPr id="1033" name="Picture 14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6113" y="4100513"/>
            <a:ext cx="50482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Line 15"/>
          <p:cNvSpPr>
            <a:spLocks noChangeShapeType="1"/>
          </p:cNvSpPr>
          <p:nvPr/>
        </p:nvSpPr>
        <p:spPr bwMode="auto">
          <a:xfrm flipV="1">
            <a:off x="-511175" y="4389438"/>
            <a:ext cx="0" cy="2159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a-DK"/>
          </a:p>
        </p:txBody>
      </p:sp>
      <p:sp>
        <p:nvSpPr>
          <p:cNvPr id="1035" name="Line 16"/>
          <p:cNvSpPr>
            <a:spLocks noChangeShapeType="1"/>
          </p:cNvSpPr>
          <p:nvPr/>
        </p:nvSpPr>
        <p:spPr bwMode="auto">
          <a:xfrm>
            <a:off x="-357188" y="4100513"/>
            <a:ext cx="215900" cy="2889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a-DK"/>
          </a:p>
        </p:txBody>
      </p:sp>
      <p:sp>
        <p:nvSpPr>
          <p:cNvPr id="1036" name="Line 17"/>
          <p:cNvSpPr>
            <a:spLocks noChangeShapeType="1"/>
          </p:cNvSpPr>
          <p:nvPr/>
        </p:nvSpPr>
        <p:spPr bwMode="auto">
          <a:xfrm flipH="1">
            <a:off x="-357188" y="4100513"/>
            <a:ext cx="215900" cy="2889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a-DK"/>
          </a:p>
        </p:txBody>
      </p:sp>
      <p:sp>
        <p:nvSpPr>
          <p:cNvPr id="1037" name="Line 18"/>
          <p:cNvSpPr>
            <a:spLocks noChangeShapeType="1"/>
          </p:cNvSpPr>
          <p:nvPr/>
        </p:nvSpPr>
        <p:spPr bwMode="auto">
          <a:xfrm>
            <a:off x="-881063" y="2981325"/>
            <a:ext cx="215900" cy="2889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a-DK"/>
          </a:p>
        </p:txBody>
      </p:sp>
      <p:sp>
        <p:nvSpPr>
          <p:cNvPr id="1038" name="Line 19"/>
          <p:cNvSpPr>
            <a:spLocks noChangeShapeType="1"/>
          </p:cNvSpPr>
          <p:nvPr/>
        </p:nvSpPr>
        <p:spPr bwMode="auto">
          <a:xfrm flipH="1">
            <a:off x="-881063" y="2981325"/>
            <a:ext cx="215900" cy="2889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a-DK"/>
          </a:p>
        </p:txBody>
      </p:sp>
      <p:sp>
        <p:nvSpPr>
          <p:cNvPr id="1039" name="Line 20"/>
          <p:cNvSpPr>
            <a:spLocks noChangeShapeType="1"/>
          </p:cNvSpPr>
          <p:nvPr/>
        </p:nvSpPr>
        <p:spPr bwMode="auto">
          <a:xfrm flipH="1">
            <a:off x="-376238" y="3101975"/>
            <a:ext cx="215900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  <p:sldLayoutId id="2147483760" r:id="rId12"/>
  </p:sldLayoutIdLst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lnSpc>
          <a:spcPct val="96000"/>
        </a:lnSpc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6000"/>
        </a:lnSpc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Georgia" pitchFamily="18" charset="0"/>
        </a:defRPr>
      </a:lvl2pPr>
      <a:lvl3pPr algn="l" rtl="0" eaLnBrk="0" fontAlgn="base" hangingPunct="0">
        <a:lnSpc>
          <a:spcPct val="96000"/>
        </a:lnSpc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Georgia" pitchFamily="18" charset="0"/>
        </a:defRPr>
      </a:lvl3pPr>
      <a:lvl4pPr algn="l" rtl="0" eaLnBrk="0" fontAlgn="base" hangingPunct="0">
        <a:lnSpc>
          <a:spcPct val="96000"/>
        </a:lnSpc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Georgia" pitchFamily="18" charset="0"/>
        </a:defRPr>
      </a:lvl4pPr>
      <a:lvl5pPr algn="l" rtl="0" eaLnBrk="0" fontAlgn="base" hangingPunct="0">
        <a:lnSpc>
          <a:spcPct val="96000"/>
        </a:lnSpc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Georgia" pitchFamily="18" charset="0"/>
        </a:defRPr>
      </a:lvl5pPr>
      <a:lvl6pPr marL="457200" algn="l" rtl="0" eaLnBrk="1" fontAlgn="base" hangingPunct="1">
        <a:lnSpc>
          <a:spcPct val="96000"/>
        </a:lnSpc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Georgia" pitchFamily="18" charset="0"/>
        </a:defRPr>
      </a:lvl6pPr>
      <a:lvl7pPr marL="914400" algn="l" rtl="0" eaLnBrk="1" fontAlgn="base" hangingPunct="1">
        <a:lnSpc>
          <a:spcPct val="96000"/>
        </a:lnSpc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Georgia" pitchFamily="18" charset="0"/>
        </a:defRPr>
      </a:lvl7pPr>
      <a:lvl8pPr marL="1371600" algn="l" rtl="0" eaLnBrk="1" fontAlgn="base" hangingPunct="1">
        <a:lnSpc>
          <a:spcPct val="96000"/>
        </a:lnSpc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Georgia" pitchFamily="18" charset="0"/>
        </a:defRPr>
      </a:lvl8pPr>
      <a:lvl9pPr marL="1828800" algn="l" rtl="0" eaLnBrk="1" fontAlgn="base" hangingPunct="1">
        <a:lnSpc>
          <a:spcPct val="96000"/>
        </a:lnSpc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Georgia" pitchFamily="18" charset="0"/>
        </a:defRPr>
      </a:lvl9pPr>
    </p:titleStyle>
    <p:bodyStyle>
      <a:lvl1pPr algn="l" rtl="0" eaLnBrk="0" fontAlgn="base" hangingPunct="0">
        <a:spcBef>
          <a:spcPct val="9500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238125" indent="-236538" algn="l" rtl="0" eaLnBrk="0" fontAlgn="base" hangingPunct="0">
        <a:spcBef>
          <a:spcPct val="95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2pPr>
      <a:lvl3pPr marL="492125" indent="-252413" algn="l" rtl="0" eaLnBrk="0" fontAlgn="base" hangingPunct="0">
        <a:spcBef>
          <a:spcPct val="95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738188" indent="-244475" algn="l" rtl="0" eaLnBrk="0" fontAlgn="base" hangingPunct="0">
        <a:spcBef>
          <a:spcPct val="95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</a:defRPr>
      </a:lvl4pPr>
      <a:lvl5pPr marL="984250" indent="-228600" algn="l" rtl="0" eaLnBrk="0" fontAlgn="base" hangingPunct="0">
        <a:spcBef>
          <a:spcPct val="95000"/>
        </a:spcBef>
        <a:spcAft>
          <a:spcPct val="0"/>
        </a:spcAft>
        <a:buChar char="•"/>
        <a:defRPr sz="1200">
          <a:solidFill>
            <a:schemeClr val="tx1"/>
          </a:solidFill>
          <a:latin typeface="+mn-lt"/>
        </a:defRPr>
      </a:lvl5pPr>
      <a:lvl6pPr marL="1441450" indent="-228600" algn="l" rtl="0" eaLnBrk="1" fontAlgn="base" hangingPunct="1">
        <a:spcBef>
          <a:spcPct val="95000"/>
        </a:spcBef>
        <a:spcAft>
          <a:spcPct val="0"/>
        </a:spcAft>
        <a:buChar char="•"/>
        <a:defRPr sz="1200">
          <a:solidFill>
            <a:schemeClr val="tx1"/>
          </a:solidFill>
          <a:latin typeface="+mn-lt"/>
        </a:defRPr>
      </a:lvl6pPr>
      <a:lvl7pPr marL="1898650" indent="-228600" algn="l" rtl="0" eaLnBrk="1" fontAlgn="base" hangingPunct="1">
        <a:spcBef>
          <a:spcPct val="95000"/>
        </a:spcBef>
        <a:spcAft>
          <a:spcPct val="0"/>
        </a:spcAft>
        <a:buChar char="•"/>
        <a:defRPr sz="1200">
          <a:solidFill>
            <a:schemeClr val="tx1"/>
          </a:solidFill>
          <a:latin typeface="+mn-lt"/>
        </a:defRPr>
      </a:lvl7pPr>
      <a:lvl8pPr marL="2355850" indent="-228600" algn="l" rtl="0" eaLnBrk="1" fontAlgn="base" hangingPunct="1">
        <a:spcBef>
          <a:spcPct val="95000"/>
        </a:spcBef>
        <a:spcAft>
          <a:spcPct val="0"/>
        </a:spcAft>
        <a:buChar char="•"/>
        <a:defRPr sz="1200">
          <a:solidFill>
            <a:schemeClr val="tx1"/>
          </a:solidFill>
          <a:latin typeface="+mn-lt"/>
        </a:defRPr>
      </a:lvl8pPr>
      <a:lvl9pPr marL="2813050" indent="-228600" algn="l" rtl="0" eaLnBrk="1" fontAlgn="base" hangingPunct="1">
        <a:spcBef>
          <a:spcPct val="95000"/>
        </a:spcBef>
        <a:spcAft>
          <a:spcPct val="0"/>
        </a:spcAft>
        <a:buChar char="•"/>
        <a:defRPr sz="1200">
          <a:solidFill>
            <a:schemeClr val="tx1"/>
          </a:solidFill>
          <a:latin typeface="+mn-lt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08075" y="333375"/>
            <a:ext cx="7172325" cy="85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da-DK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16013" y="1927225"/>
            <a:ext cx="7164387" cy="3856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da-DK" smtClean="0"/>
              <a:t>Click to edit Master text styles</a:t>
            </a:r>
          </a:p>
          <a:p>
            <a:pPr lvl="1"/>
            <a:r>
              <a:rPr lang="en-GB" altLang="da-DK" smtClean="0"/>
              <a:t>Second level</a:t>
            </a:r>
          </a:p>
          <a:p>
            <a:pPr lvl="2"/>
            <a:r>
              <a:rPr lang="en-GB" altLang="da-DK" smtClean="0"/>
              <a:t>Third level</a:t>
            </a:r>
          </a:p>
          <a:p>
            <a:pPr lvl="3"/>
            <a:r>
              <a:rPr lang="en-GB" altLang="da-DK" smtClean="0"/>
              <a:t>Fourth level</a:t>
            </a:r>
          </a:p>
          <a:p>
            <a:pPr lvl="4"/>
            <a:r>
              <a:rPr lang="en-GB" altLang="da-DK" smtClean="0"/>
              <a:t>Fifth level</a:t>
            </a:r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688013" y="6394450"/>
            <a:ext cx="1763712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800"/>
            </a:lvl1pPr>
          </a:lstStyle>
          <a:p>
            <a:pPr>
              <a:defRPr/>
            </a:pPr>
            <a:endParaRPr lang="en-GB" altLang="da-DK"/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116013" y="6394450"/>
            <a:ext cx="4608512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800"/>
            </a:lvl1pPr>
          </a:lstStyle>
          <a:p>
            <a:pPr>
              <a:defRPr/>
            </a:pPr>
            <a:r>
              <a:rPr lang="en-GB" altLang="da-DK" smtClean="0"/>
              <a:t>Danish EPA</a:t>
            </a:r>
            <a:endParaRPr lang="en-GB" altLang="da-DK"/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524750" y="6394450"/>
            <a:ext cx="755650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800"/>
            </a:lvl1pPr>
          </a:lstStyle>
          <a:p>
            <a:pPr>
              <a:defRPr/>
            </a:pPr>
            <a:r>
              <a:rPr lang="en-GB" altLang="da-DK"/>
              <a:t>PAGE </a:t>
            </a:r>
            <a:fld id="{722416B1-DEAF-485D-8204-53BEEDB30E13}" type="slidenum">
              <a:rPr lang="en-GB" altLang="da-DK"/>
              <a:pPr>
                <a:defRPr/>
              </a:pPr>
              <a:t>‹nr.›</a:t>
            </a:fld>
            <a:endParaRPr lang="en-GB" altLang="da-DK"/>
          </a:p>
        </p:txBody>
      </p:sp>
      <p:pic>
        <p:nvPicPr>
          <p:cNvPr id="2055" name="Picture 7" descr="KronenSort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350" y="6403975"/>
            <a:ext cx="227013" cy="20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14" descr="fke3b.jp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81063" y="3009900"/>
            <a:ext cx="4667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7" name="TextBox 17"/>
          <p:cNvSpPr txBox="1">
            <a:spLocks noChangeArrowheads="1"/>
          </p:cNvSpPr>
          <p:nvPr/>
        </p:nvSpPr>
        <p:spPr bwMode="auto">
          <a:xfrm>
            <a:off x="-1455738" y="1916113"/>
            <a:ext cx="1347788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defRPr/>
            </a:pPr>
            <a:r>
              <a:rPr lang="en-GB" altLang="da-DK" sz="1000" b="1" smtClean="0">
                <a:solidFill>
                  <a:schemeClr val="bg1"/>
                </a:solidFill>
                <a:cs typeface="Arial" charset="0"/>
              </a:rPr>
              <a:t>Tekst starter uden punktopstilling</a:t>
            </a:r>
            <a:r>
              <a:rPr lang="en-GB" altLang="da-DK" sz="1000" smtClean="0">
                <a:solidFill>
                  <a:schemeClr val="bg1"/>
                </a:solidFill>
                <a:cs typeface="Arial" charset="0"/>
              </a:rPr>
              <a:t/>
            </a:r>
            <a:br>
              <a:rPr lang="en-GB" altLang="da-DK" sz="1000" smtClean="0">
                <a:solidFill>
                  <a:schemeClr val="bg1"/>
                </a:solidFill>
                <a:cs typeface="Arial" charset="0"/>
              </a:rPr>
            </a:br>
            <a:r>
              <a:rPr lang="en-GB" altLang="da-DK" sz="1000" smtClean="0">
                <a:solidFill>
                  <a:schemeClr val="bg1"/>
                </a:solidFill>
                <a:cs typeface="Arial" charset="0"/>
              </a:rPr>
              <a:t>For at få punktopstilling på teksten (flere niveauer findes), brug &gt;Forøg listeniveau-knappen i Topmenuen</a:t>
            </a:r>
          </a:p>
          <a:p>
            <a:pPr algn="r">
              <a:defRPr/>
            </a:pPr>
            <a:endParaRPr lang="en-GB" altLang="da-DK" sz="1000" smtClean="0">
              <a:solidFill>
                <a:schemeClr val="bg1"/>
              </a:solidFill>
              <a:cs typeface="Arial" charset="0"/>
            </a:endParaRPr>
          </a:p>
          <a:p>
            <a:pPr algn="r">
              <a:defRPr/>
            </a:pPr>
            <a:endParaRPr lang="en-GB" altLang="da-DK" sz="1000" smtClean="0">
              <a:solidFill>
                <a:schemeClr val="bg1"/>
              </a:solidFill>
              <a:cs typeface="Arial" charset="0"/>
            </a:endParaRPr>
          </a:p>
          <a:p>
            <a:pPr algn="r">
              <a:defRPr/>
            </a:pPr>
            <a:r>
              <a:rPr lang="en-GB" altLang="da-DK" sz="1000" smtClean="0">
                <a:solidFill>
                  <a:schemeClr val="bg1"/>
                </a:solidFill>
                <a:cs typeface="Arial" charset="0"/>
              </a:rPr>
              <a:t>For at få venstrestillet tekst uden punktopstilling, brug &gt;Formindsk listeniveau-knappen i Topmenuen</a:t>
            </a:r>
          </a:p>
        </p:txBody>
      </p:sp>
      <p:pic>
        <p:nvPicPr>
          <p:cNvPr id="2058" name="Picture 14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6113" y="4100513"/>
            <a:ext cx="50482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9" name="Line 15"/>
          <p:cNvSpPr>
            <a:spLocks noChangeShapeType="1"/>
          </p:cNvSpPr>
          <p:nvPr/>
        </p:nvSpPr>
        <p:spPr bwMode="auto">
          <a:xfrm flipV="1">
            <a:off x="-511175" y="4389438"/>
            <a:ext cx="0" cy="2159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a-DK"/>
          </a:p>
        </p:txBody>
      </p:sp>
      <p:sp>
        <p:nvSpPr>
          <p:cNvPr id="2060" name="Line 16"/>
          <p:cNvSpPr>
            <a:spLocks noChangeShapeType="1"/>
          </p:cNvSpPr>
          <p:nvPr/>
        </p:nvSpPr>
        <p:spPr bwMode="auto">
          <a:xfrm>
            <a:off x="-357188" y="4100513"/>
            <a:ext cx="215900" cy="2889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a-DK"/>
          </a:p>
        </p:txBody>
      </p:sp>
      <p:sp>
        <p:nvSpPr>
          <p:cNvPr id="2061" name="Line 17"/>
          <p:cNvSpPr>
            <a:spLocks noChangeShapeType="1"/>
          </p:cNvSpPr>
          <p:nvPr/>
        </p:nvSpPr>
        <p:spPr bwMode="auto">
          <a:xfrm flipH="1">
            <a:off x="-357188" y="4100513"/>
            <a:ext cx="215900" cy="2889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a-DK"/>
          </a:p>
        </p:txBody>
      </p:sp>
      <p:sp>
        <p:nvSpPr>
          <p:cNvPr id="2062" name="Line 18"/>
          <p:cNvSpPr>
            <a:spLocks noChangeShapeType="1"/>
          </p:cNvSpPr>
          <p:nvPr/>
        </p:nvSpPr>
        <p:spPr bwMode="auto">
          <a:xfrm>
            <a:off x="-881063" y="2981325"/>
            <a:ext cx="215900" cy="2889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a-DK"/>
          </a:p>
        </p:txBody>
      </p:sp>
      <p:sp>
        <p:nvSpPr>
          <p:cNvPr id="2063" name="Line 19"/>
          <p:cNvSpPr>
            <a:spLocks noChangeShapeType="1"/>
          </p:cNvSpPr>
          <p:nvPr/>
        </p:nvSpPr>
        <p:spPr bwMode="auto">
          <a:xfrm flipH="1">
            <a:off x="-881063" y="2981325"/>
            <a:ext cx="215900" cy="2889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a-DK"/>
          </a:p>
        </p:txBody>
      </p:sp>
      <p:sp>
        <p:nvSpPr>
          <p:cNvPr id="2064" name="Line 20"/>
          <p:cNvSpPr>
            <a:spLocks noChangeShapeType="1"/>
          </p:cNvSpPr>
          <p:nvPr/>
        </p:nvSpPr>
        <p:spPr bwMode="auto">
          <a:xfrm flipH="1">
            <a:off x="-376238" y="3101975"/>
            <a:ext cx="215900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  <p:sldLayoutId id="2147483767" r:id="rId8"/>
    <p:sldLayoutId id="2147483768" r:id="rId9"/>
    <p:sldLayoutId id="2147483769" r:id="rId10"/>
    <p:sldLayoutId id="2147483770" r:id="rId11"/>
  </p:sldLayoutIdLst>
  <p:hf hdr="0" dt="0"/>
  <p:txStyles>
    <p:titleStyle>
      <a:lvl1pPr algn="l" rtl="0" eaLnBrk="0" fontAlgn="base" hangingPunct="0">
        <a:lnSpc>
          <a:spcPct val="96000"/>
        </a:lnSpc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6000"/>
        </a:lnSpc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Georgia" pitchFamily="18" charset="0"/>
        </a:defRPr>
      </a:lvl2pPr>
      <a:lvl3pPr algn="l" rtl="0" eaLnBrk="0" fontAlgn="base" hangingPunct="0">
        <a:lnSpc>
          <a:spcPct val="96000"/>
        </a:lnSpc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Georgia" pitchFamily="18" charset="0"/>
        </a:defRPr>
      </a:lvl3pPr>
      <a:lvl4pPr algn="l" rtl="0" eaLnBrk="0" fontAlgn="base" hangingPunct="0">
        <a:lnSpc>
          <a:spcPct val="96000"/>
        </a:lnSpc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Georgia" pitchFamily="18" charset="0"/>
        </a:defRPr>
      </a:lvl4pPr>
      <a:lvl5pPr algn="l" rtl="0" eaLnBrk="0" fontAlgn="base" hangingPunct="0">
        <a:lnSpc>
          <a:spcPct val="96000"/>
        </a:lnSpc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Georgia" pitchFamily="18" charset="0"/>
        </a:defRPr>
      </a:lvl5pPr>
      <a:lvl6pPr marL="457200" algn="l" rtl="0" fontAlgn="base">
        <a:lnSpc>
          <a:spcPct val="96000"/>
        </a:lnSpc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Georgia" pitchFamily="18" charset="0"/>
        </a:defRPr>
      </a:lvl6pPr>
      <a:lvl7pPr marL="914400" algn="l" rtl="0" fontAlgn="base">
        <a:lnSpc>
          <a:spcPct val="96000"/>
        </a:lnSpc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Georgia" pitchFamily="18" charset="0"/>
        </a:defRPr>
      </a:lvl7pPr>
      <a:lvl8pPr marL="1371600" algn="l" rtl="0" fontAlgn="base">
        <a:lnSpc>
          <a:spcPct val="96000"/>
        </a:lnSpc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Georgia" pitchFamily="18" charset="0"/>
        </a:defRPr>
      </a:lvl8pPr>
      <a:lvl9pPr marL="1828800" algn="l" rtl="0" fontAlgn="base">
        <a:lnSpc>
          <a:spcPct val="96000"/>
        </a:lnSpc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Georgia" pitchFamily="18" charset="0"/>
        </a:defRPr>
      </a:lvl9pPr>
    </p:titleStyle>
    <p:bodyStyle>
      <a:lvl1pPr algn="l" rtl="0" eaLnBrk="0" fontAlgn="base" hangingPunct="0">
        <a:spcBef>
          <a:spcPct val="9500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238125" indent="-236538" algn="l" rtl="0" eaLnBrk="0" fontAlgn="base" hangingPunct="0">
        <a:spcBef>
          <a:spcPct val="95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2pPr>
      <a:lvl3pPr marL="492125" indent="-252413" algn="l" rtl="0" eaLnBrk="0" fontAlgn="base" hangingPunct="0">
        <a:spcBef>
          <a:spcPct val="95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738188" indent="-244475" algn="l" rtl="0" eaLnBrk="0" fontAlgn="base" hangingPunct="0">
        <a:spcBef>
          <a:spcPct val="95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</a:defRPr>
      </a:lvl4pPr>
      <a:lvl5pPr marL="984250" indent="-228600" algn="l" rtl="0" eaLnBrk="0" fontAlgn="base" hangingPunct="0">
        <a:spcBef>
          <a:spcPct val="95000"/>
        </a:spcBef>
        <a:spcAft>
          <a:spcPct val="0"/>
        </a:spcAft>
        <a:buChar char="•"/>
        <a:defRPr sz="1200">
          <a:solidFill>
            <a:schemeClr val="tx1"/>
          </a:solidFill>
          <a:latin typeface="+mn-lt"/>
        </a:defRPr>
      </a:lvl5pPr>
      <a:lvl6pPr marL="1441450" indent="-228600" algn="l" rtl="0" fontAlgn="base">
        <a:spcBef>
          <a:spcPct val="95000"/>
        </a:spcBef>
        <a:spcAft>
          <a:spcPct val="0"/>
        </a:spcAft>
        <a:buChar char="•"/>
        <a:defRPr sz="1200">
          <a:solidFill>
            <a:schemeClr val="tx1"/>
          </a:solidFill>
          <a:latin typeface="+mn-lt"/>
        </a:defRPr>
      </a:lvl6pPr>
      <a:lvl7pPr marL="1898650" indent="-228600" algn="l" rtl="0" fontAlgn="base">
        <a:spcBef>
          <a:spcPct val="95000"/>
        </a:spcBef>
        <a:spcAft>
          <a:spcPct val="0"/>
        </a:spcAft>
        <a:buChar char="•"/>
        <a:defRPr sz="1200">
          <a:solidFill>
            <a:schemeClr val="tx1"/>
          </a:solidFill>
          <a:latin typeface="+mn-lt"/>
        </a:defRPr>
      </a:lvl7pPr>
      <a:lvl8pPr marL="2355850" indent="-228600" algn="l" rtl="0" fontAlgn="base">
        <a:spcBef>
          <a:spcPct val="95000"/>
        </a:spcBef>
        <a:spcAft>
          <a:spcPct val="0"/>
        </a:spcAft>
        <a:buChar char="•"/>
        <a:defRPr sz="1200">
          <a:solidFill>
            <a:schemeClr val="tx1"/>
          </a:solidFill>
          <a:latin typeface="+mn-lt"/>
        </a:defRPr>
      </a:lvl8pPr>
      <a:lvl9pPr marL="2813050" indent="-228600" algn="l" rtl="0" fontAlgn="base">
        <a:spcBef>
          <a:spcPct val="95000"/>
        </a:spcBef>
        <a:spcAft>
          <a:spcPct val="0"/>
        </a:spcAft>
        <a:buChar char="•"/>
        <a:defRPr sz="1200">
          <a:solidFill>
            <a:schemeClr val="tx1"/>
          </a:solidFill>
          <a:latin typeface="+mn-lt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JohanM\Downloads\IMG_4499(2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736600"/>
            <a:ext cx="4289425" cy="321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6" t="4329" r="53885" b="3320"/>
          <a:stretch>
            <a:fillRect/>
          </a:stretch>
        </p:blipFill>
        <p:spPr bwMode="auto">
          <a:xfrm>
            <a:off x="4976813" y="2922588"/>
            <a:ext cx="3544887" cy="3973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247076"/>
            <a:ext cx="2935163" cy="3911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95CC4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itel 1"/>
          <p:cNvSpPr txBox="1">
            <a:spLocks/>
          </p:cNvSpPr>
          <p:nvPr/>
        </p:nvSpPr>
        <p:spPr bwMode="auto">
          <a:xfrm>
            <a:off x="249238" y="131763"/>
            <a:ext cx="8643937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algn="l" rtl="0" fontAlgn="base">
              <a:lnSpc>
                <a:spcPct val="91000"/>
              </a:lnSpc>
              <a:spcBef>
                <a:spcPct val="0"/>
              </a:spcBef>
              <a:spcAft>
                <a:spcPct val="0"/>
              </a:spcAft>
              <a:defRPr sz="97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6000"/>
              </a:lnSpc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Georgia" pitchFamily="18" charset="0"/>
              </a:defRPr>
            </a:lvl2pPr>
            <a:lvl3pPr algn="l" rtl="0" fontAlgn="base">
              <a:lnSpc>
                <a:spcPct val="96000"/>
              </a:lnSpc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Georgia" pitchFamily="18" charset="0"/>
              </a:defRPr>
            </a:lvl3pPr>
            <a:lvl4pPr algn="l" rtl="0" fontAlgn="base">
              <a:lnSpc>
                <a:spcPct val="96000"/>
              </a:lnSpc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Georgia" pitchFamily="18" charset="0"/>
              </a:defRPr>
            </a:lvl4pPr>
            <a:lvl5pPr algn="l" rtl="0" fontAlgn="base">
              <a:lnSpc>
                <a:spcPct val="96000"/>
              </a:lnSpc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Georgia" pitchFamily="18" charset="0"/>
              </a:defRPr>
            </a:lvl5pPr>
            <a:lvl6pPr marL="457200" algn="l" rtl="0" eaLnBrk="1" fontAlgn="base" hangingPunct="1">
              <a:lnSpc>
                <a:spcPct val="96000"/>
              </a:lnSpc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Georgia" pitchFamily="18" charset="0"/>
              </a:defRPr>
            </a:lvl6pPr>
            <a:lvl7pPr marL="914400" algn="l" rtl="0" eaLnBrk="1" fontAlgn="base" hangingPunct="1">
              <a:lnSpc>
                <a:spcPct val="96000"/>
              </a:lnSpc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Georgia" pitchFamily="18" charset="0"/>
              </a:defRPr>
            </a:lvl7pPr>
            <a:lvl8pPr marL="1371600" algn="l" rtl="0" eaLnBrk="1" fontAlgn="base" hangingPunct="1">
              <a:lnSpc>
                <a:spcPct val="96000"/>
              </a:lnSpc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Georgia" pitchFamily="18" charset="0"/>
              </a:defRPr>
            </a:lvl8pPr>
            <a:lvl9pPr marL="1828800" algn="l" rtl="0" eaLnBrk="1" fontAlgn="base" hangingPunct="1">
              <a:lnSpc>
                <a:spcPct val="96000"/>
              </a:lnSpc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>
              <a:defRPr/>
            </a:pPr>
            <a:r>
              <a:rPr lang="da-DK" sz="2800" kern="0" dirty="0" smtClean="0"/>
              <a:t>Remote </a:t>
            </a:r>
            <a:r>
              <a:rPr lang="da-DK" sz="2800" kern="0" dirty="0" err="1" smtClean="0"/>
              <a:t>sensing</a:t>
            </a:r>
            <a:r>
              <a:rPr lang="da-DK" sz="2800" kern="0" dirty="0" smtClean="0"/>
              <a:t> of </a:t>
            </a:r>
            <a:r>
              <a:rPr lang="da-DK" sz="2800" kern="0" dirty="0" err="1" smtClean="0"/>
              <a:t>sulphur</a:t>
            </a:r>
            <a:r>
              <a:rPr lang="da-DK" sz="2800" kern="0" dirty="0" smtClean="0"/>
              <a:t> emissions in Danish </a:t>
            </a:r>
            <a:r>
              <a:rPr lang="da-DK" sz="2800" kern="0" dirty="0" err="1" smtClean="0"/>
              <a:t>waters</a:t>
            </a:r>
            <a:endParaRPr lang="da-DK" sz="2800" kern="0" dirty="0"/>
          </a:p>
        </p:txBody>
      </p:sp>
      <p:pic>
        <p:nvPicPr>
          <p:cNvPr id="8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1" y="4145870"/>
            <a:ext cx="3456186" cy="25914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95CC4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150" name="Content Placeholder 2"/>
          <p:cNvSpPr>
            <a:spLocks noGrp="1"/>
          </p:cNvSpPr>
          <p:nvPr>
            <p:ph type="subTitle" idx="1"/>
          </p:nvPr>
        </p:nvSpPr>
        <p:spPr>
          <a:xfrm>
            <a:off x="3595688" y="2781300"/>
            <a:ext cx="4657725" cy="2581275"/>
          </a:xfrm>
          <a:solidFill>
            <a:schemeClr val="bg1"/>
          </a:solidFill>
        </p:spPr>
        <p:txBody>
          <a:bodyPr/>
          <a:lstStyle/>
          <a:p>
            <a:pPr marL="342900" indent="-342900" defTabSz="409635" eaLnBrk="1" hangingPunct="1">
              <a:spcBef>
                <a:spcPts val="844"/>
              </a:spcBef>
              <a:buFont typeface="Arial" panose="020B0604020202020204" pitchFamily="34" charset="0"/>
              <a:buChar char="•"/>
              <a:defRPr/>
            </a:pPr>
            <a:r>
              <a:rPr lang="sv-SE" altLang="sv-SE" sz="2000" dirty="0" err="1"/>
              <a:t>Sniffer</a:t>
            </a:r>
            <a:r>
              <a:rPr lang="sv-SE" altLang="sv-SE" sz="2000" dirty="0"/>
              <a:t> instruments, </a:t>
            </a:r>
            <a:r>
              <a:rPr lang="sv-SE" altLang="sv-SE" sz="2000" dirty="0" err="1"/>
              <a:t>combined</a:t>
            </a:r>
            <a:r>
              <a:rPr lang="sv-SE" altLang="sv-SE" sz="2000" dirty="0"/>
              <a:t> </a:t>
            </a:r>
            <a:r>
              <a:rPr lang="sv-SE" altLang="sv-SE" sz="2000" dirty="0" err="1"/>
              <a:t>with</a:t>
            </a:r>
            <a:r>
              <a:rPr lang="sv-SE" altLang="sv-SE" sz="2000" dirty="0"/>
              <a:t> </a:t>
            </a:r>
            <a:r>
              <a:rPr lang="sv-SE" altLang="sv-SE" sz="2000" dirty="0" err="1"/>
              <a:t>automatic</a:t>
            </a:r>
            <a:r>
              <a:rPr lang="sv-SE" altLang="sv-SE" sz="2000" dirty="0"/>
              <a:t> </a:t>
            </a:r>
            <a:r>
              <a:rPr lang="sv-SE" altLang="sv-SE" sz="2000" dirty="0" err="1"/>
              <a:t>ship</a:t>
            </a:r>
            <a:r>
              <a:rPr lang="sv-SE" altLang="sv-SE" sz="2000" dirty="0"/>
              <a:t> </a:t>
            </a:r>
            <a:r>
              <a:rPr lang="sv-SE" altLang="sv-SE" sz="2000" dirty="0" err="1"/>
              <a:t>identification</a:t>
            </a:r>
            <a:r>
              <a:rPr lang="sv-SE" altLang="sv-SE" sz="2000" dirty="0"/>
              <a:t> and GPS data, </a:t>
            </a:r>
            <a:r>
              <a:rPr lang="sv-SE" altLang="sv-SE" sz="2000" dirty="0" err="1"/>
              <a:t>calculation</a:t>
            </a:r>
            <a:r>
              <a:rPr lang="sv-SE" altLang="sv-SE" sz="2000" dirty="0"/>
              <a:t> </a:t>
            </a:r>
            <a:r>
              <a:rPr lang="sv-SE" altLang="sv-SE" sz="2000" dirty="0" err="1"/>
              <a:t>of</a:t>
            </a:r>
            <a:r>
              <a:rPr lang="sv-SE" altLang="sv-SE" sz="2000" dirty="0"/>
              <a:t> </a:t>
            </a:r>
            <a:r>
              <a:rPr lang="sv-SE" altLang="sv-SE" sz="2000" dirty="0" err="1" smtClean="0"/>
              <a:t>Sulphur</a:t>
            </a:r>
            <a:r>
              <a:rPr lang="sv-SE" altLang="sv-SE" sz="2000" dirty="0" smtClean="0"/>
              <a:t> </a:t>
            </a:r>
            <a:r>
              <a:rPr lang="sv-SE" altLang="sv-SE" sz="2000" dirty="0" err="1"/>
              <a:t>fuel</a:t>
            </a:r>
            <a:r>
              <a:rPr lang="sv-SE" altLang="sv-SE" sz="2000" dirty="0"/>
              <a:t> </a:t>
            </a:r>
            <a:r>
              <a:rPr lang="sv-SE" altLang="sv-SE" sz="2000" dirty="0" err="1"/>
              <a:t>content</a:t>
            </a:r>
            <a:r>
              <a:rPr lang="sv-SE" altLang="sv-SE" sz="2000" dirty="0"/>
              <a:t> and </a:t>
            </a:r>
            <a:r>
              <a:rPr lang="sv-SE" altLang="sv-SE" sz="2000" dirty="0" err="1"/>
              <a:t>reporting</a:t>
            </a:r>
            <a:r>
              <a:rPr lang="sv-SE" altLang="sv-SE" sz="2000" dirty="0"/>
              <a:t> </a:t>
            </a:r>
            <a:r>
              <a:rPr lang="sv-SE" altLang="sv-SE" sz="2000" dirty="0" err="1"/>
              <a:t>to</a:t>
            </a:r>
            <a:r>
              <a:rPr lang="sv-SE" altLang="sv-SE" sz="2000" dirty="0"/>
              <a:t> </a:t>
            </a:r>
            <a:r>
              <a:rPr lang="sv-SE" altLang="sv-SE" sz="2000" dirty="0" err="1" smtClean="0"/>
              <a:t>database</a:t>
            </a:r>
            <a:r>
              <a:rPr lang="sv-SE" altLang="sv-SE" sz="2000" dirty="0" smtClean="0"/>
              <a:t> </a:t>
            </a:r>
            <a:endParaRPr lang="sv-SE" altLang="sv-SE" sz="2000" dirty="0"/>
          </a:p>
          <a:p>
            <a:pPr marL="342900" indent="-342900" defTabSz="409635" eaLnBrk="1" hangingPunct="1">
              <a:spcBef>
                <a:spcPts val="844"/>
              </a:spcBef>
              <a:buFont typeface="Arial" panose="020B0604020202020204" pitchFamily="34" charset="0"/>
              <a:buChar char="•"/>
              <a:defRPr/>
            </a:pPr>
            <a:r>
              <a:rPr lang="sv-SE" altLang="sv-SE" sz="2000" dirty="0" smtClean="0"/>
              <a:t>Project </a:t>
            </a:r>
            <a:r>
              <a:rPr lang="sv-SE" altLang="sv-SE" sz="2000" dirty="0" err="1" smtClean="0"/>
              <a:t>runs</a:t>
            </a:r>
            <a:r>
              <a:rPr lang="sv-SE" altLang="sv-SE" sz="2000" dirty="0" smtClean="0"/>
              <a:t> </a:t>
            </a:r>
            <a:r>
              <a:rPr lang="sv-SE" altLang="sv-SE" sz="2000" dirty="0" err="1" smtClean="0"/>
              <a:t>until</a:t>
            </a:r>
            <a:r>
              <a:rPr lang="sv-SE" altLang="sv-SE" sz="2000" dirty="0" smtClean="0"/>
              <a:t> end </a:t>
            </a:r>
            <a:r>
              <a:rPr lang="sv-SE" altLang="sv-SE" sz="2000" dirty="0" err="1" smtClean="0"/>
              <a:t>of</a:t>
            </a:r>
            <a:r>
              <a:rPr lang="sv-SE" altLang="sv-SE" sz="2000" dirty="0" smtClean="0"/>
              <a:t> 2016</a:t>
            </a:r>
          </a:p>
          <a:p>
            <a:pPr marL="342900" indent="-342900" defTabSz="409635" eaLnBrk="1" hangingPunct="1">
              <a:spcBef>
                <a:spcPts val="844"/>
              </a:spcBef>
              <a:buFont typeface="Arial" panose="020B0604020202020204" pitchFamily="34" charset="0"/>
              <a:buChar char="•"/>
              <a:defRPr/>
            </a:pPr>
            <a:r>
              <a:rPr lang="sv-SE" altLang="sv-SE" sz="2000" dirty="0" smtClean="0"/>
              <a:t>Budget: 6,3 mill. DKK</a:t>
            </a:r>
          </a:p>
          <a:p>
            <a:pPr marL="342900" indent="-342900" defTabSz="409635" eaLnBrk="1" hangingPunct="1">
              <a:spcBef>
                <a:spcPts val="844"/>
              </a:spcBef>
              <a:buFont typeface="Arial" panose="020B0604020202020204" pitchFamily="34" charset="0"/>
              <a:buChar char="•"/>
              <a:defRPr/>
            </a:pPr>
            <a:r>
              <a:rPr lang="sv-SE" altLang="sv-SE" sz="2000" dirty="0" smtClean="0"/>
              <a:t>Contractor: Chalmers &amp; Aircraft </a:t>
            </a:r>
            <a:r>
              <a:rPr lang="sv-SE" altLang="sv-SE" sz="2000" dirty="0" err="1" smtClean="0"/>
              <a:t>Aps</a:t>
            </a:r>
            <a:r>
              <a:rPr lang="sv-SE" altLang="sv-SE" sz="2000" dirty="0" smtClean="0"/>
              <a:t>.</a:t>
            </a:r>
          </a:p>
          <a:p>
            <a:pPr marL="266765" indent="-266765" defTabSz="409635" eaLnBrk="1" hangingPunct="1">
              <a:spcBef>
                <a:spcPts val="844"/>
              </a:spcBef>
              <a:defRPr/>
            </a:pPr>
            <a:endParaRPr lang="sv-SE" altLang="sv-SE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15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15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1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1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1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1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1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1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0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Pladsholder til diasnumm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/>
            <a:r>
              <a:rPr lang="en-GB" altLang="da-DK" smtClean="0"/>
              <a:t>PAGE </a:t>
            </a:r>
            <a:fld id="{BEFE64CF-1650-4684-AE2A-661CEF78A777}" type="slidenum">
              <a:rPr lang="en-GB" altLang="da-DK" smtClean="0"/>
              <a:pPr eaLnBrk="1" hangingPunct="1"/>
              <a:t>2</a:t>
            </a:fld>
            <a:endParaRPr lang="en-GB" altLang="da-DK" smtClean="0"/>
          </a:p>
        </p:txBody>
      </p:sp>
      <p:sp>
        <p:nvSpPr>
          <p:cNvPr id="9220" name="Line 2"/>
          <p:cNvSpPr>
            <a:spLocks noChangeShapeType="1"/>
          </p:cNvSpPr>
          <p:nvPr/>
        </p:nvSpPr>
        <p:spPr bwMode="auto">
          <a:xfrm>
            <a:off x="2627313" y="2312988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a-DK"/>
          </a:p>
        </p:txBody>
      </p:sp>
      <p:sp>
        <p:nvSpPr>
          <p:cNvPr id="9221" name="Text Box 4"/>
          <p:cNvSpPr txBox="1">
            <a:spLocks noChangeArrowheads="1"/>
          </p:cNvSpPr>
          <p:nvPr/>
        </p:nvSpPr>
        <p:spPr bwMode="auto">
          <a:xfrm>
            <a:off x="-576263" y="0"/>
            <a:ext cx="4318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/>
            <a:r>
              <a:rPr lang="en-GB" altLang="da-DK"/>
              <a:t>    </a:t>
            </a:r>
          </a:p>
        </p:txBody>
      </p:sp>
      <p:pic>
        <p:nvPicPr>
          <p:cNvPr id="9222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66875" y="1881188"/>
            <a:ext cx="1638300" cy="273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224" name="Rectangle 2"/>
          <p:cNvSpPr>
            <a:spLocks noGrp="1" noChangeArrowheads="1"/>
          </p:cNvSpPr>
          <p:nvPr>
            <p:ph type="title"/>
          </p:nvPr>
        </p:nvSpPr>
        <p:spPr>
          <a:xfrm>
            <a:off x="1108075" y="333375"/>
            <a:ext cx="7172325" cy="575345"/>
          </a:xfrm>
          <a:noFill/>
        </p:spPr>
        <p:txBody>
          <a:bodyPr/>
          <a:lstStyle/>
          <a:p>
            <a:pPr eaLnBrk="1" hangingPunct="1"/>
            <a:r>
              <a:rPr lang="en-GB" altLang="da-DK" b="1" dirty="0" smtClean="0"/>
              <a:t>Results of sniffer measurements </a:t>
            </a:r>
            <a:br>
              <a:rPr lang="en-GB" altLang="da-DK" b="1" dirty="0" smtClean="0"/>
            </a:br>
            <a:endParaRPr lang="en-GB" altLang="da-DK" dirty="0" smtClean="0"/>
          </a:p>
        </p:txBody>
      </p:sp>
      <p:sp>
        <p:nvSpPr>
          <p:cNvPr id="4" name="Tekstboks 3"/>
          <p:cNvSpPr txBox="1">
            <a:spLocks noChangeArrowheads="1"/>
          </p:cNvSpPr>
          <p:nvPr/>
        </p:nvSpPr>
        <p:spPr bwMode="auto">
          <a:xfrm>
            <a:off x="611188" y="5157192"/>
            <a:ext cx="8064500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/>
            <a:r>
              <a:rPr lang="da-DK" altLang="da-DK" dirty="0" smtClean="0"/>
              <a:t>1354 observations from the bridge, </a:t>
            </a:r>
            <a:r>
              <a:rPr lang="da-DK" altLang="da-DK" dirty="0" err="1" smtClean="0"/>
              <a:t>less</a:t>
            </a:r>
            <a:r>
              <a:rPr lang="da-DK" altLang="da-DK" dirty="0" smtClean="0"/>
              <a:t> </a:t>
            </a:r>
            <a:r>
              <a:rPr lang="da-DK" altLang="da-DK" dirty="0" err="1" smtClean="0"/>
              <a:t>that</a:t>
            </a:r>
            <a:r>
              <a:rPr lang="da-DK" altLang="da-DK" dirty="0" smtClean="0"/>
              <a:t> 2 % </a:t>
            </a:r>
            <a:r>
              <a:rPr lang="da-DK" altLang="da-DK" dirty="0" smtClean="0"/>
              <a:t>non-</a:t>
            </a:r>
            <a:r>
              <a:rPr lang="da-DK" altLang="da-DK" dirty="0" err="1" smtClean="0"/>
              <a:t>compliant</a:t>
            </a:r>
            <a:r>
              <a:rPr lang="da-DK" altLang="da-DK" dirty="0" smtClean="0"/>
              <a:t> (&gt; 0,3%) </a:t>
            </a:r>
            <a:endParaRPr lang="da-DK" altLang="da-DK" dirty="0" smtClean="0"/>
          </a:p>
          <a:p>
            <a:pPr eaLnBrk="1" hangingPunct="1"/>
            <a:r>
              <a:rPr lang="da-DK" altLang="da-DK" dirty="0" smtClean="0"/>
              <a:t>134 observations from the plane, </a:t>
            </a:r>
            <a:r>
              <a:rPr lang="da-DK" altLang="da-DK" dirty="0" err="1" smtClean="0"/>
              <a:t>less</a:t>
            </a:r>
            <a:r>
              <a:rPr lang="da-DK" altLang="da-DK" dirty="0" smtClean="0"/>
              <a:t> </a:t>
            </a:r>
            <a:r>
              <a:rPr lang="da-DK" altLang="da-DK" dirty="0" err="1" smtClean="0"/>
              <a:t>than</a:t>
            </a:r>
            <a:r>
              <a:rPr lang="da-DK" altLang="da-DK" dirty="0" smtClean="0"/>
              <a:t> 2 % </a:t>
            </a:r>
            <a:r>
              <a:rPr lang="da-DK" altLang="da-DK" dirty="0" smtClean="0"/>
              <a:t>non-</a:t>
            </a:r>
            <a:r>
              <a:rPr lang="da-DK" altLang="da-DK" dirty="0" err="1" smtClean="0"/>
              <a:t>compliant</a:t>
            </a:r>
            <a:r>
              <a:rPr lang="da-DK" altLang="da-DK" dirty="0" smtClean="0"/>
              <a:t> (&gt; 0,3 %)</a:t>
            </a:r>
            <a:endParaRPr lang="da-DK" altLang="da-DK" dirty="0" smtClean="0"/>
          </a:p>
        </p:txBody>
      </p:sp>
      <p:graphicFrame>
        <p:nvGraphicFramePr>
          <p:cNvPr id="12" name="Diagram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63888528"/>
              </p:ext>
            </p:extLst>
          </p:nvPr>
        </p:nvGraphicFramePr>
        <p:xfrm>
          <a:off x="1273341" y="692696"/>
          <a:ext cx="6740193" cy="41757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Tekstboks 5"/>
          <p:cNvSpPr txBox="1"/>
          <p:nvPr/>
        </p:nvSpPr>
        <p:spPr>
          <a:xfrm rot="16200000">
            <a:off x="-500304" y="2740278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dirty="0" err="1" smtClean="0"/>
              <a:t>Sulphur</a:t>
            </a:r>
            <a:r>
              <a:rPr lang="da-DK" dirty="0" smtClean="0"/>
              <a:t> </a:t>
            </a:r>
            <a:r>
              <a:rPr lang="da-DK" dirty="0" err="1" smtClean="0"/>
              <a:t>content</a:t>
            </a:r>
            <a:r>
              <a:rPr lang="da-DK" dirty="0" smtClean="0"/>
              <a:t> (%)</a:t>
            </a:r>
            <a:endParaRPr lang="da-DK" dirty="0"/>
          </a:p>
        </p:txBody>
      </p:sp>
      <p:sp>
        <p:nvSpPr>
          <p:cNvPr id="7" name="Pladsholder til sidefod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da-DK" smtClean="0"/>
              <a:t>Danish EPA</a:t>
            </a:r>
            <a:endParaRPr lang="en-GB" altLang="da-DK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Miljøstyrelsen_Standard_UK">
  <a:themeElements>
    <a:clrScheme name="Miljøministeriet Miljøstyrelsen_UK 1">
      <a:dk1>
        <a:srgbClr val="000000"/>
      </a:dk1>
      <a:lt1>
        <a:srgbClr val="FFFFFF"/>
      </a:lt1>
      <a:dk2>
        <a:srgbClr val="F59D24"/>
      </a:dk2>
      <a:lt2>
        <a:srgbClr val="36767E"/>
      </a:lt2>
      <a:accent1>
        <a:srgbClr val="005E5C"/>
      </a:accent1>
      <a:accent2>
        <a:srgbClr val="42B38E"/>
      </a:accent2>
      <a:accent3>
        <a:srgbClr val="FFFFFF"/>
      </a:accent3>
      <a:accent4>
        <a:srgbClr val="000000"/>
      </a:accent4>
      <a:accent5>
        <a:srgbClr val="AAB6B5"/>
      </a:accent5>
      <a:accent6>
        <a:srgbClr val="3BA280"/>
      </a:accent6>
      <a:hlink>
        <a:srgbClr val="8BCBB7"/>
      </a:hlink>
      <a:folHlink>
        <a:srgbClr val="003127"/>
      </a:folHlink>
    </a:clrScheme>
    <a:fontScheme name="Miljøministeriet Miljøstyrelsen_UK">
      <a:majorFont>
        <a:latin typeface="Georgia"/>
        <a:ea typeface=""/>
        <a:cs typeface=""/>
      </a:majorFont>
      <a:minorFont>
        <a:latin typeface="Georgia"/>
        <a:ea typeface=""/>
        <a:cs typeface="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2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s-ES" altLang="da-DK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eorgia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2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s-ES" altLang="da-DK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eorgia" pitchFamily="18" charset="0"/>
          </a:defRPr>
        </a:defPPr>
      </a:lstStyle>
    </a:lnDef>
  </a:objectDefaults>
  <a:extraClrSchemeLst>
    <a:extraClrScheme>
      <a:clrScheme name="Miljøministeriet Miljøstyrelsen_UK 1">
        <a:dk1>
          <a:srgbClr val="000000"/>
        </a:dk1>
        <a:lt1>
          <a:srgbClr val="FFFFFF"/>
        </a:lt1>
        <a:dk2>
          <a:srgbClr val="F59D24"/>
        </a:dk2>
        <a:lt2>
          <a:srgbClr val="36767E"/>
        </a:lt2>
        <a:accent1>
          <a:srgbClr val="005E5C"/>
        </a:accent1>
        <a:accent2>
          <a:srgbClr val="42B38E"/>
        </a:accent2>
        <a:accent3>
          <a:srgbClr val="FFFFFF"/>
        </a:accent3>
        <a:accent4>
          <a:srgbClr val="000000"/>
        </a:accent4>
        <a:accent5>
          <a:srgbClr val="AAB6B5"/>
        </a:accent5>
        <a:accent6>
          <a:srgbClr val="3BA280"/>
        </a:accent6>
        <a:hlink>
          <a:srgbClr val="8BCBB7"/>
        </a:hlink>
        <a:folHlink>
          <a:srgbClr val="00312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Hvid Miljøministeriet Miljøstyrelsen_UK">
  <a:themeElements>
    <a:clrScheme name="Hvid Miljøministeriet Miljøstyrelsen_UK 1">
      <a:dk1>
        <a:srgbClr val="000000"/>
      </a:dk1>
      <a:lt1>
        <a:srgbClr val="FFFFFF"/>
      </a:lt1>
      <a:dk2>
        <a:srgbClr val="F59D24"/>
      </a:dk2>
      <a:lt2>
        <a:srgbClr val="36767E"/>
      </a:lt2>
      <a:accent1>
        <a:srgbClr val="005E5C"/>
      </a:accent1>
      <a:accent2>
        <a:srgbClr val="42B38E"/>
      </a:accent2>
      <a:accent3>
        <a:srgbClr val="FFFFFF"/>
      </a:accent3>
      <a:accent4>
        <a:srgbClr val="000000"/>
      </a:accent4>
      <a:accent5>
        <a:srgbClr val="AAB6B5"/>
      </a:accent5>
      <a:accent6>
        <a:srgbClr val="3BA280"/>
      </a:accent6>
      <a:hlink>
        <a:srgbClr val="8BCBB7"/>
      </a:hlink>
      <a:folHlink>
        <a:srgbClr val="003127"/>
      </a:folHlink>
    </a:clrScheme>
    <a:fontScheme name="Hvid Miljøministeriet Miljøstyrelsen_UK">
      <a:majorFont>
        <a:latin typeface="Georgia"/>
        <a:ea typeface=""/>
        <a:cs typeface=""/>
      </a:majorFont>
      <a:minorFont>
        <a:latin typeface="Georgia"/>
        <a:ea typeface=""/>
        <a:cs typeface="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2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s-ES" altLang="da-DK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eorgia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2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s-ES" altLang="da-DK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eorgia" pitchFamily="18" charset="0"/>
          </a:defRPr>
        </a:defPPr>
      </a:lstStyle>
    </a:lnDef>
  </a:objectDefaults>
  <a:extraClrSchemeLst>
    <a:extraClrScheme>
      <a:clrScheme name="Hvid Miljøministeriet Miljøstyrelsen_UK 1">
        <a:dk1>
          <a:srgbClr val="000000"/>
        </a:dk1>
        <a:lt1>
          <a:srgbClr val="FFFFFF"/>
        </a:lt1>
        <a:dk2>
          <a:srgbClr val="F59D24"/>
        </a:dk2>
        <a:lt2>
          <a:srgbClr val="36767E"/>
        </a:lt2>
        <a:accent1>
          <a:srgbClr val="005E5C"/>
        </a:accent1>
        <a:accent2>
          <a:srgbClr val="42B38E"/>
        </a:accent2>
        <a:accent3>
          <a:srgbClr val="FFFFFF"/>
        </a:accent3>
        <a:accent4>
          <a:srgbClr val="000000"/>
        </a:accent4>
        <a:accent5>
          <a:srgbClr val="AAB6B5"/>
        </a:accent5>
        <a:accent6>
          <a:srgbClr val="3BA280"/>
        </a:accent6>
        <a:hlink>
          <a:srgbClr val="8BCBB7"/>
        </a:hlink>
        <a:folHlink>
          <a:srgbClr val="00312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Kontor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Kontor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LongProperties xmlns="http://schemas.microsoft.com/office/2006/metadata/longProperties"/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43EA7F279A9F8F4191A8936FFFEDF788" ma:contentTypeVersion="0" ma:contentTypeDescription="Opret et nyt dokument." ma:contentTypeScope="" ma:versionID="3edb16f67ffc1982b9510844a1d637ed">
  <xsd:schema xmlns:xsd="http://www.w3.org/2001/XMLSchema" xmlns:p="http://schemas.microsoft.com/office/2006/metadata/properties" targetNamespace="http://schemas.microsoft.com/office/2006/metadata/properties" ma:root="true" ma:fieldsID="8b19cadedbc7a074d100d15cd4a59c49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6DE12C8-BCFB-432E-A338-2007051AA48F}">
  <ds:schemaRefs>
    <ds:schemaRef ds:uri="http://schemas.microsoft.com/office/2006/metadata/longProperties"/>
  </ds:schemaRefs>
</ds:datastoreItem>
</file>

<file path=customXml/itemProps2.xml><?xml version="1.0" encoding="utf-8"?>
<ds:datastoreItem xmlns:ds="http://schemas.openxmlformats.org/officeDocument/2006/customXml" ds:itemID="{E81983CA-D0C0-412F-8249-82370AEDBF2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3.xml><?xml version="1.0" encoding="utf-8"?>
<ds:datastoreItem xmlns:ds="http://schemas.openxmlformats.org/officeDocument/2006/customXml" ds:itemID="{356C7FD7-D97D-4F52-B2BD-51E9136C05F3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D44827EA-A85E-4A97-8B38-3588C6A161E6}">
  <ds:schemaRefs>
    <ds:schemaRef ds:uri="http://purl.org/dc/terms/"/>
    <ds:schemaRef ds:uri="http://purl.org/dc/elements/1.1/"/>
    <ds:schemaRef ds:uri="http://schemas.microsoft.com/office/2006/documentManagement/types"/>
    <ds:schemaRef ds:uri="http://purl.org/dc/dcmitype/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Miljøstyrelsen_Standard_UK</Template>
  <TotalTime>561</TotalTime>
  <Words>90</Words>
  <Application>Microsoft Office PowerPoint</Application>
  <PresentationFormat>Skærmshow (4:3)</PresentationFormat>
  <Paragraphs>14</Paragraphs>
  <Slides>2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Diastitler</vt:lpstr>
      </vt:variant>
      <vt:variant>
        <vt:i4>2</vt:i4>
      </vt:variant>
    </vt:vector>
  </HeadingPairs>
  <TitlesOfParts>
    <vt:vector size="4" baseType="lpstr">
      <vt:lpstr>Miljøstyrelsen_Standard_UK</vt:lpstr>
      <vt:lpstr>Hvid Miljøministeriet Miljøstyrelsen_UK</vt:lpstr>
      <vt:lpstr>PowerPoint-præsentation</vt:lpstr>
      <vt:lpstr>Results of sniffer measurements  </vt:lpstr>
    </vt:vector>
  </TitlesOfParts>
  <Company>Statens IT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Header  2 linjer</dc:title>
  <dc:creator>René Thunø</dc:creator>
  <cp:lastModifiedBy>Dorte Kubel</cp:lastModifiedBy>
  <cp:revision>38</cp:revision>
  <cp:lastPrinted>2015-10-05T09:59:12Z</cp:lastPrinted>
  <dcterms:created xsi:type="dcterms:W3CDTF">2015-09-23T11:11:57Z</dcterms:created>
  <dcterms:modified xsi:type="dcterms:W3CDTF">2015-11-27T09:12:58Z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 by">
    <vt:lpwstr>www.skabelondesign.dk</vt:lpwstr>
  </property>
  <property fmtid="{D5CDD505-2E9C-101B-9397-08002B2CF9AE}" pid="3" name="display_urn:schemas-microsoft-com:office:office#Editor">
    <vt:lpwstr>Høstgaard-Brene, Leonora T.</vt:lpwstr>
  </property>
  <property fmtid="{D5CDD505-2E9C-101B-9397-08002B2CF9AE}" pid="4" name="xd_Signature">
    <vt:lpwstr/>
  </property>
  <property fmtid="{D5CDD505-2E9C-101B-9397-08002B2CF9AE}" pid="5" name="xd_ProgID">
    <vt:lpwstr/>
  </property>
  <property fmtid="{D5CDD505-2E9C-101B-9397-08002B2CF9AE}" pid="6" name="display_urn:schemas-microsoft-com:office:office#Author">
    <vt:lpwstr>Høstgaard-Brene, Leonora T.</vt:lpwstr>
  </property>
  <property fmtid="{D5CDD505-2E9C-101B-9397-08002B2CF9AE}" pid="7" name="TemplateUrl">
    <vt:lpwstr/>
  </property>
  <property fmtid="{D5CDD505-2E9C-101B-9397-08002B2CF9AE}" pid="8" name="ContentTypeId">
    <vt:lpwstr>0x01010061D0DD0F578A1C47940E83D86CF5B894</vt:lpwstr>
  </property>
</Properties>
</file>